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Fredoka One"/>
      <p:regular r:id="rId29"/>
    </p:embeddedFont>
    <p:embeddedFont>
      <p:font typeface="Overpas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redokaOn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verpass-bold.fntdata"/><Relationship Id="rId30" Type="http://schemas.openxmlformats.org/officeDocument/2006/relationships/font" Target="fonts/Overpass-regular.fntdata"/><Relationship Id="rId11" Type="http://schemas.openxmlformats.org/officeDocument/2006/relationships/slide" Target="slides/slide6.xml"/><Relationship Id="rId33" Type="http://schemas.openxmlformats.org/officeDocument/2006/relationships/font" Target="fonts/Overpass-boldItalic.fntdata"/><Relationship Id="rId10" Type="http://schemas.openxmlformats.org/officeDocument/2006/relationships/slide" Target="slides/slide5.xml"/><Relationship Id="rId32" Type="http://schemas.openxmlformats.org/officeDocument/2006/relationships/font" Target="fonts/Overpas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28dad470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1128dad470e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128dad470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128dad470e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28dad470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1128dad470e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28dad470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1128dad470e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0dfff2e4db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7" name="Google Shape;307;g10dfff2e4db_2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dfff2e4db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10dfff2e4db_2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28dad470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p>
        </p:txBody>
      </p:sp>
      <p:sp>
        <p:nvSpPr>
          <p:cNvPr id="327" name="Google Shape;327;g1128dad470e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28dad470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1128dad470e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28dad470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1128dad470e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28dad470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1128dad470e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0dfff2e4d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10dfff2e4d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dfff2e4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159" name="Google Shape;159;g10dfff2e4d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dfff2e4db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10dfff2e4db_1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dfff2e4db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10dfff2e4db_2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dfff2e4db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10dfff2e4db_1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dfff2e4db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10dfff2e4db_2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0dfff2e4db_1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10dfff2e4db_1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2.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4.jpg"/><Relationship Id="rId6" Type="http://schemas.openxmlformats.org/officeDocument/2006/relationships/image" Target="../media/image64.png"/><Relationship Id="rId7" Type="http://schemas.openxmlformats.org/officeDocument/2006/relationships/image" Target="../media/image5.jpg"/><Relationship Id="rId8"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3" Type="http://schemas.openxmlformats.org/officeDocument/2006/relationships/image" Target="../media/image24.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1.png"/><Relationship Id="rId14" Type="http://schemas.openxmlformats.org/officeDocument/2006/relationships/image" Target="../media/image49.png"/><Relationship Id="rId5" Type="http://schemas.openxmlformats.org/officeDocument/2006/relationships/image" Target="../media/image57.png"/><Relationship Id="rId6" Type="http://schemas.openxmlformats.org/officeDocument/2006/relationships/image" Target="../media/image61.png"/><Relationship Id="rId7" Type="http://schemas.openxmlformats.org/officeDocument/2006/relationships/image" Target="../media/image36.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41.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5.png"/><Relationship Id="rId7" Type="http://schemas.openxmlformats.org/officeDocument/2006/relationships/image" Target="../media/image47.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83" name="Shape 83"/>
        <p:cNvGrpSpPr/>
        <p:nvPr/>
      </p:nvGrpSpPr>
      <p:grpSpPr>
        <a:xfrm>
          <a:off x="0" y="0"/>
          <a:ext cx="0" cy="0"/>
          <a:chOff x="0" y="0"/>
          <a:chExt cx="0" cy="0"/>
        </a:xfrm>
      </p:grpSpPr>
      <p:grpSp>
        <p:nvGrpSpPr>
          <p:cNvPr id="84" name="Google Shape;84;p13"/>
          <p:cNvGrpSpPr/>
          <p:nvPr/>
        </p:nvGrpSpPr>
        <p:grpSpPr>
          <a:xfrm>
            <a:off x="1028700" y="3109287"/>
            <a:ext cx="15555150" cy="4200389"/>
            <a:chOff x="0" y="-152400"/>
            <a:chExt cx="20740200" cy="5600518"/>
          </a:xfrm>
        </p:grpSpPr>
        <p:sp>
          <p:nvSpPr>
            <p:cNvPr id="85" name="Google Shape;85;p13"/>
            <p:cNvSpPr txBox="1"/>
            <p:nvPr/>
          </p:nvSpPr>
          <p:spPr>
            <a:xfrm>
              <a:off x="0" y="1280359"/>
              <a:ext cx="20740200" cy="256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500">
                  <a:solidFill>
                    <a:srgbClr val="FFFAEF"/>
                  </a:solidFill>
                  <a:latin typeface="Fredoka One"/>
                  <a:ea typeface="Fredoka One"/>
                  <a:cs typeface="Fredoka One"/>
                  <a:sym typeface="Fredoka One"/>
                </a:rPr>
                <a:t>Team 2</a:t>
              </a:r>
              <a:endParaRPr/>
            </a:p>
          </p:txBody>
        </p:sp>
        <p:sp>
          <p:nvSpPr>
            <p:cNvPr id="86" name="Google Shape;86;p13"/>
            <p:cNvSpPr txBox="1"/>
            <p:nvPr/>
          </p:nvSpPr>
          <p:spPr>
            <a:xfrm>
              <a:off x="0" y="4606618"/>
              <a:ext cx="20740200" cy="84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100">
                  <a:solidFill>
                    <a:srgbClr val="FFFAEF"/>
                  </a:solidFill>
                  <a:latin typeface="Overpass"/>
                  <a:ea typeface="Overpass"/>
                  <a:cs typeface="Overpass"/>
                  <a:sym typeface="Overpass"/>
                </a:rPr>
                <a:t>Language Immersion In VR</a:t>
              </a:r>
              <a:endParaRPr/>
            </a:p>
          </p:txBody>
        </p:sp>
        <p:sp>
          <p:nvSpPr>
            <p:cNvPr id="87" name="Google Shape;87;p13"/>
            <p:cNvSpPr txBox="1"/>
            <p:nvPr/>
          </p:nvSpPr>
          <p:spPr>
            <a:xfrm>
              <a:off x="0" y="-152400"/>
              <a:ext cx="20740200" cy="67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300">
                  <a:solidFill>
                    <a:srgbClr val="FFFAEF"/>
                  </a:solidFill>
                  <a:latin typeface="Overpass"/>
                  <a:ea typeface="Overpass"/>
                  <a:cs typeface="Overpass"/>
                  <a:sym typeface="Overpass"/>
                </a:rPr>
                <a:t>Studio: VR/AR x Education</a:t>
              </a:r>
              <a:endParaRPr/>
            </a:p>
          </p:txBody>
        </p:sp>
      </p:grpSp>
      <p:grpSp>
        <p:nvGrpSpPr>
          <p:cNvPr id="88" name="Google Shape;88;p13"/>
          <p:cNvGrpSpPr/>
          <p:nvPr/>
        </p:nvGrpSpPr>
        <p:grpSpPr>
          <a:xfrm>
            <a:off x="1028700" y="1028700"/>
            <a:ext cx="367402" cy="308198"/>
            <a:chOff x="0" y="0"/>
            <a:chExt cx="489869" cy="410931"/>
          </a:xfrm>
        </p:grpSpPr>
        <p:cxnSp>
          <p:nvCxnSpPr>
            <p:cNvPr id="89" name="Google Shape;89;p13"/>
            <p:cNvCxnSpPr/>
            <p:nvPr/>
          </p:nvCxnSpPr>
          <p:spPr>
            <a:xfrm>
              <a:off x="0" y="0"/>
              <a:ext cx="489869" cy="0"/>
            </a:xfrm>
            <a:prstGeom prst="straightConnector1">
              <a:avLst/>
            </a:prstGeom>
            <a:noFill/>
            <a:ln cap="rnd" cmpd="sng" w="50800">
              <a:solidFill>
                <a:srgbClr val="FFFAEF"/>
              </a:solidFill>
              <a:prstDash val="solid"/>
              <a:round/>
              <a:headEnd len="sm" w="sm" type="none"/>
              <a:tailEnd len="sm" w="sm" type="none"/>
            </a:ln>
          </p:spPr>
        </p:cxnSp>
        <p:cxnSp>
          <p:nvCxnSpPr>
            <p:cNvPr id="90" name="Google Shape;90;p13"/>
            <p:cNvCxnSpPr/>
            <p:nvPr/>
          </p:nvCxnSpPr>
          <p:spPr>
            <a:xfrm>
              <a:off x="0" y="205275"/>
              <a:ext cx="489869" cy="0"/>
            </a:xfrm>
            <a:prstGeom prst="straightConnector1">
              <a:avLst/>
            </a:prstGeom>
            <a:noFill/>
            <a:ln cap="rnd" cmpd="sng" w="50800">
              <a:solidFill>
                <a:srgbClr val="FFFAEF"/>
              </a:solidFill>
              <a:prstDash val="solid"/>
              <a:round/>
              <a:headEnd len="sm" w="sm" type="none"/>
              <a:tailEnd len="sm" w="sm" type="none"/>
            </a:ln>
          </p:spPr>
        </p:cxnSp>
        <p:cxnSp>
          <p:nvCxnSpPr>
            <p:cNvPr id="91" name="Google Shape;91;p13"/>
            <p:cNvCxnSpPr/>
            <p:nvPr/>
          </p:nvCxnSpPr>
          <p:spPr>
            <a:xfrm>
              <a:off x="0" y="410931"/>
              <a:ext cx="489869" cy="0"/>
            </a:xfrm>
            <a:prstGeom prst="straightConnector1">
              <a:avLst/>
            </a:prstGeom>
            <a:noFill/>
            <a:ln cap="rnd" cmpd="sng" w="50800">
              <a:solidFill>
                <a:srgbClr val="FFFAEF"/>
              </a:solidFill>
              <a:prstDash val="solid"/>
              <a:round/>
              <a:headEnd len="sm" w="sm" type="none"/>
              <a:tailEnd len="sm" w="sm" type="none"/>
            </a:ln>
          </p:spPr>
        </p:cxnSp>
      </p:grpSp>
      <p:sp>
        <p:nvSpPr>
          <p:cNvPr id="92" name="Google Shape;92;p13"/>
          <p:cNvSpPr/>
          <p:nvPr/>
        </p:nvSpPr>
        <p:spPr>
          <a:xfrm>
            <a:off x="16356600" y="9074070"/>
            <a:ext cx="902700" cy="18423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rgbClr val="FFFA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3"/>
          <p:cNvPicPr preferRelativeResize="0"/>
          <p:nvPr/>
        </p:nvPicPr>
        <p:blipFill rotWithShape="1">
          <a:blip r:embed="rId3">
            <a:alphaModFix/>
          </a:blip>
          <a:srcRect b="0" l="0" r="0" t="0"/>
          <a:stretch/>
        </p:blipFill>
        <p:spPr>
          <a:xfrm rot="10647264">
            <a:off x="-2301932" y="5083769"/>
            <a:ext cx="8338089" cy="7254139"/>
          </a:xfrm>
          <a:prstGeom prst="rect">
            <a:avLst/>
          </a:prstGeom>
          <a:noFill/>
          <a:ln>
            <a:noFill/>
          </a:ln>
        </p:spPr>
      </p:pic>
      <p:pic>
        <p:nvPicPr>
          <p:cNvPr id="94" name="Google Shape;94;p13"/>
          <p:cNvPicPr preferRelativeResize="0"/>
          <p:nvPr/>
        </p:nvPicPr>
        <p:blipFill rotWithShape="1">
          <a:blip r:embed="rId4">
            <a:alphaModFix/>
          </a:blip>
          <a:srcRect b="0" l="0" r="0" t="0"/>
          <a:stretch/>
        </p:blipFill>
        <p:spPr>
          <a:xfrm rot="-739995">
            <a:off x="11966112" y="-1480964"/>
            <a:ext cx="8774007" cy="76333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37" name="Shape 237"/>
        <p:cNvGrpSpPr/>
        <p:nvPr/>
      </p:nvGrpSpPr>
      <p:grpSpPr>
        <a:xfrm>
          <a:off x="0" y="0"/>
          <a:ext cx="0" cy="0"/>
          <a:chOff x="0" y="0"/>
          <a:chExt cx="0" cy="0"/>
        </a:xfrm>
      </p:grpSpPr>
      <p:sp>
        <p:nvSpPr>
          <p:cNvPr id="238" name="Google Shape;238;p22"/>
          <p:cNvSpPr txBox="1"/>
          <p:nvPr/>
        </p:nvSpPr>
        <p:spPr>
          <a:xfrm>
            <a:off x="0" y="1206375"/>
            <a:ext cx="18288000" cy="1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Tasks &amp; Task Flows</a:t>
            </a:r>
            <a:endParaRPr sz="7200"/>
          </a:p>
        </p:txBody>
      </p:sp>
      <p:sp>
        <p:nvSpPr>
          <p:cNvPr id="239" name="Google Shape;239;p22"/>
          <p:cNvSpPr txBox="1"/>
          <p:nvPr/>
        </p:nvSpPr>
        <p:spPr>
          <a:xfrm>
            <a:off x="1737300" y="2890500"/>
            <a:ext cx="14813400" cy="542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Overpass"/>
                <a:ea typeface="Overpass"/>
                <a:cs typeface="Overpass"/>
                <a:sym typeface="Overpass"/>
              </a:rPr>
              <a:t>Task 1 (Simple): Comprehend simple phrases in a language of interest. (</a:t>
            </a:r>
            <a:r>
              <a:rPr b="1" lang="en-US" sz="3000">
                <a:solidFill>
                  <a:schemeClr val="dk1"/>
                </a:solidFill>
                <a:latin typeface="Overpass"/>
                <a:ea typeface="Overpass"/>
                <a:cs typeface="Overpass"/>
                <a:sym typeface="Overpass"/>
              </a:rPr>
              <a:t>understand</a:t>
            </a:r>
            <a:r>
              <a:rPr lang="en-US" sz="3000">
                <a:solidFill>
                  <a:schemeClr val="dk1"/>
                </a:solidFill>
                <a:latin typeface="Overpass"/>
                <a:ea typeface="Overpass"/>
                <a:cs typeface="Overpass"/>
                <a:sym typeface="Overpass"/>
              </a:rPr>
              <a:t>)</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Overpass"/>
                <a:ea typeface="Overpass"/>
                <a:cs typeface="Overpass"/>
                <a:sym typeface="Overpass"/>
              </a:rPr>
              <a:t>Task 2 (Moderate): Be able to read and write common statements (name, introduction, etc.). (</a:t>
            </a:r>
            <a:r>
              <a:rPr b="1" lang="en-US" sz="3000">
                <a:solidFill>
                  <a:schemeClr val="dk1"/>
                </a:solidFill>
                <a:latin typeface="Overpass"/>
                <a:ea typeface="Overpass"/>
                <a:cs typeface="Overpass"/>
                <a:sym typeface="Overpass"/>
              </a:rPr>
              <a:t>produce</a:t>
            </a:r>
            <a:r>
              <a:rPr lang="en-US" sz="3000">
                <a:solidFill>
                  <a:schemeClr val="dk1"/>
                </a:solidFill>
                <a:latin typeface="Overpass"/>
                <a:ea typeface="Overpass"/>
                <a:cs typeface="Overpass"/>
                <a:sym typeface="Overpass"/>
              </a:rPr>
              <a:t>)</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Overpass"/>
                <a:ea typeface="Overpass"/>
                <a:cs typeface="Overpass"/>
                <a:sym typeface="Overpass"/>
              </a:rPr>
              <a:t>Task 3 (Complex): Be able to answer questions and follow instructions (without context clues). (</a:t>
            </a:r>
            <a:r>
              <a:rPr b="1" lang="en-US" sz="3000">
                <a:solidFill>
                  <a:schemeClr val="dk1"/>
                </a:solidFill>
                <a:latin typeface="Overpass"/>
                <a:ea typeface="Overpass"/>
                <a:cs typeface="Overpass"/>
                <a:sym typeface="Overpass"/>
              </a:rPr>
              <a:t>engage</a:t>
            </a:r>
            <a:r>
              <a:rPr lang="en-US" sz="3000">
                <a:solidFill>
                  <a:schemeClr val="dk1"/>
                </a:solidFill>
                <a:latin typeface="Overpass"/>
                <a:ea typeface="Overpass"/>
                <a:cs typeface="Overpass"/>
                <a:sym typeface="Overpass"/>
              </a:rPr>
              <a:t>)</a:t>
            </a:r>
            <a:endParaRPr b="1" i="1" sz="3000">
              <a:solidFill>
                <a:schemeClr val="dk1"/>
              </a:solidFill>
              <a:latin typeface="Overpass"/>
              <a:ea typeface="Overpass"/>
              <a:cs typeface="Overpass"/>
              <a:sym typeface="Overpass"/>
            </a:endParaRPr>
          </a:p>
          <a:p>
            <a:pPr indent="0" lvl="0" marL="0" rtl="0" algn="l">
              <a:lnSpc>
                <a:spcPct val="115000"/>
              </a:lnSpc>
              <a:spcBef>
                <a:spcPts val="0"/>
              </a:spcBef>
              <a:spcAft>
                <a:spcPts val="0"/>
              </a:spcAft>
              <a:buNone/>
            </a:pPr>
            <a:r>
              <a:t/>
            </a:r>
            <a:endParaRPr sz="3000">
              <a:solidFill>
                <a:schemeClr val="dk1"/>
              </a:solidFill>
              <a:latin typeface="Overpass"/>
              <a:ea typeface="Overpass"/>
              <a:cs typeface="Overpass"/>
              <a:sym typeface="Overpas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43" name="Shape 243"/>
        <p:cNvGrpSpPr/>
        <p:nvPr/>
      </p:nvGrpSpPr>
      <p:grpSpPr>
        <a:xfrm>
          <a:off x="0" y="0"/>
          <a:ext cx="0" cy="0"/>
          <a:chOff x="0" y="0"/>
          <a:chExt cx="0" cy="0"/>
        </a:xfrm>
      </p:grpSpPr>
      <p:sp>
        <p:nvSpPr>
          <p:cNvPr id="244" name="Google Shape;244;p23"/>
          <p:cNvSpPr txBox="1"/>
          <p:nvPr/>
        </p:nvSpPr>
        <p:spPr>
          <a:xfrm>
            <a:off x="1028700" y="1028700"/>
            <a:ext cx="10173000" cy="1231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en-US" sz="4000">
                <a:latin typeface="Overpass"/>
                <a:ea typeface="Overpass"/>
                <a:cs typeface="Overpass"/>
                <a:sym typeface="Overpass"/>
              </a:rPr>
              <a:t>Understand</a:t>
            </a:r>
            <a:r>
              <a:rPr i="1" lang="en-US" sz="4000">
                <a:latin typeface="Overpass"/>
                <a:ea typeface="Overpass"/>
                <a:cs typeface="Overpass"/>
                <a:sym typeface="Overpass"/>
              </a:rPr>
              <a:t>: “Comprehend simple phrases in a language of interest.”</a:t>
            </a:r>
            <a:endParaRPr i="1" sz="4000">
              <a:latin typeface="Overpass"/>
              <a:ea typeface="Overpass"/>
              <a:cs typeface="Overpass"/>
              <a:sym typeface="Overpass"/>
            </a:endParaRPr>
          </a:p>
        </p:txBody>
      </p:sp>
      <p:pic>
        <p:nvPicPr>
          <p:cNvPr id="245" name="Google Shape;245;p23"/>
          <p:cNvPicPr preferRelativeResize="0"/>
          <p:nvPr/>
        </p:nvPicPr>
        <p:blipFill rotWithShape="1">
          <a:blip r:embed="rId3">
            <a:alphaModFix/>
          </a:blip>
          <a:srcRect b="0" l="0" r="0" t="0"/>
          <a:stretch/>
        </p:blipFill>
        <p:spPr>
          <a:xfrm rot="-776060">
            <a:off x="12219516" y="-1981356"/>
            <a:ext cx="8338090" cy="7254139"/>
          </a:xfrm>
          <a:prstGeom prst="rect">
            <a:avLst/>
          </a:prstGeom>
          <a:noFill/>
          <a:ln>
            <a:noFill/>
          </a:ln>
        </p:spPr>
      </p:pic>
      <p:sp>
        <p:nvSpPr>
          <p:cNvPr id="246" name="Google Shape;246;p23"/>
          <p:cNvSpPr txBox="1"/>
          <p:nvPr/>
        </p:nvSpPr>
        <p:spPr>
          <a:xfrm>
            <a:off x="14687145" y="813813"/>
            <a:ext cx="3147900" cy="16638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4700">
                <a:latin typeface="Fredoka One"/>
                <a:ea typeface="Fredoka One"/>
                <a:cs typeface="Fredoka One"/>
                <a:sym typeface="Fredoka One"/>
              </a:rPr>
              <a:t>Simple Task</a:t>
            </a:r>
            <a:endParaRPr sz="2500"/>
          </a:p>
        </p:txBody>
      </p:sp>
      <p:pic>
        <p:nvPicPr>
          <p:cNvPr id="247" name="Google Shape;247;p23"/>
          <p:cNvPicPr preferRelativeResize="0"/>
          <p:nvPr/>
        </p:nvPicPr>
        <p:blipFill>
          <a:blip r:embed="rId4">
            <a:alphaModFix/>
          </a:blip>
          <a:stretch>
            <a:fillRect/>
          </a:stretch>
        </p:blipFill>
        <p:spPr>
          <a:xfrm>
            <a:off x="9798850" y="3429003"/>
            <a:ext cx="7138476" cy="4175928"/>
          </a:xfrm>
          <a:prstGeom prst="cloud">
            <a:avLst/>
          </a:prstGeom>
          <a:noFill/>
          <a:ln>
            <a:noFill/>
          </a:ln>
        </p:spPr>
      </p:pic>
      <p:pic>
        <p:nvPicPr>
          <p:cNvPr id="248" name="Google Shape;248;p23"/>
          <p:cNvPicPr preferRelativeResize="0"/>
          <p:nvPr/>
        </p:nvPicPr>
        <p:blipFill>
          <a:blip r:embed="rId5">
            <a:alphaModFix/>
          </a:blip>
          <a:stretch>
            <a:fillRect/>
          </a:stretch>
        </p:blipFill>
        <p:spPr>
          <a:xfrm>
            <a:off x="1197425" y="3429000"/>
            <a:ext cx="8166749" cy="4572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52" name="Shape 252"/>
        <p:cNvGrpSpPr/>
        <p:nvPr/>
      </p:nvGrpSpPr>
      <p:grpSpPr>
        <a:xfrm>
          <a:off x="0" y="0"/>
          <a:ext cx="0" cy="0"/>
          <a:chOff x="0" y="0"/>
          <a:chExt cx="0" cy="0"/>
        </a:xfrm>
      </p:grpSpPr>
      <p:sp>
        <p:nvSpPr>
          <p:cNvPr id="253" name="Google Shape;253;p24"/>
          <p:cNvSpPr txBox="1"/>
          <p:nvPr/>
        </p:nvSpPr>
        <p:spPr>
          <a:xfrm>
            <a:off x="1028700" y="1028700"/>
            <a:ext cx="10173000" cy="1231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en-US" sz="4000">
                <a:latin typeface="Overpass"/>
                <a:ea typeface="Overpass"/>
                <a:cs typeface="Overpass"/>
                <a:sym typeface="Overpass"/>
              </a:rPr>
              <a:t>Produce</a:t>
            </a:r>
            <a:r>
              <a:rPr i="1" lang="en-US" sz="4000">
                <a:latin typeface="Overpass"/>
                <a:ea typeface="Overpass"/>
                <a:cs typeface="Overpass"/>
                <a:sym typeface="Overpass"/>
              </a:rPr>
              <a:t>: “Be able to read and write common statements (name, introduction, etc.).”</a:t>
            </a:r>
            <a:endParaRPr i="1" sz="4000">
              <a:latin typeface="Overpass"/>
              <a:ea typeface="Overpass"/>
              <a:cs typeface="Overpass"/>
              <a:sym typeface="Overpass"/>
            </a:endParaRPr>
          </a:p>
        </p:txBody>
      </p:sp>
      <p:pic>
        <p:nvPicPr>
          <p:cNvPr id="254" name="Google Shape;254;p24"/>
          <p:cNvPicPr preferRelativeResize="0"/>
          <p:nvPr/>
        </p:nvPicPr>
        <p:blipFill rotWithShape="1">
          <a:blip r:embed="rId3">
            <a:alphaModFix/>
          </a:blip>
          <a:srcRect b="0" l="0" r="0" t="0"/>
          <a:stretch/>
        </p:blipFill>
        <p:spPr>
          <a:xfrm rot="-776060">
            <a:off x="12219516" y="-1981356"/>
            <a:ext cx="8338090" cy="7254139"/>
          </a:xfrm>
          <a:prstGeom prst="rect">
            <a:avLst/>
          </a:prstGeom>
          <a:noFill/>
          <a:ln>
            <a:noFill/>
          </a:ln>
        </p:spPr>
      </p:pic>
      <p:sp>
        <p:nvSpPr>
          <p:cNvPr id="255" name="Google Shape;255;p24"/>
          <p:cNvSpPr txBox="1"/>
          <p:nvPr/>
        </p:nvSpPr>
        <p:spPr>
          <a:xfrm>
            <a:off x="14814608" y="1120350"/>
            <a:ext cx="3147900" cy="16638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4700">
                <a:latin typeface="Fredoka One"/>
                <a:ea typeface="Fredoka One"/>
                <a:cs typeface="Fredoka One"/>
                <a:sym typeface="Fredoka One"/>
              </a:rPr>
              <a:t>Moderate Task</a:t>
            </a:r>
            <a:endParaRPr sz="2500"/>
          </a:p>
        </p:txBody>
      </p:sp>
      <p:pic>
        <p:nvPicPr>
          <p:cNvPr id="256" name="Google Shape;256;p24"/>
          <p:cNvPicPr preferRelativeResize="0"/>
          <p:nvPr/>
        </p:nvPicPr>
        <p:blipFill>
          <a:blip r:embed="rId4">
            <a:alphaModFix/>
          </a:blip>
          <a:stretch>
            <a:fillRect/>
          </a:stretch>
        </p:blipFill>
        <p:spPr>
          <a:xfrm>
            <a:off x="835700" y="3402650"/>
            <a:ext cx="8401724" cy="4882050"/>
          </a:xfrm>
          <a:prstGeom prst="rect">
            <a:avLst/>
          </a:prstGeom>
          <a:noFill/>
          <a:ln>
            <a:noFill/>
          </a:ln>
        </p:spPr>
      </p:pic>
      <p:pic>
        <p:nvPicPr>
          <p:cNvPr id="257" name="Google Shape;257;p24"/>
          <p:cNvPicPr preferRelativeResize="0"/>
          <p:nvPr/>
        </p:nvPicPr>
        <p:blipFill>
          <a:blip r:embed="rId5">
            <a:alphaModFix/>
          </a:blip>
          <a:stretch>
            <a:fillRect/>
          </a:stretch>
        </p:blipFill>
        <p:spPr>
          <a:xfrm>
            <a:off x="10579351" y="3254135"/>
            <a:ext cx="5231400" cy="5179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61" name="Shape 261"/>
        <p:cNvGrpSpPr/>
        <p:nvPr/>
      </p:nvGrpSpPr>
      <p:grpSpPr>
        <a:xfrm>
          <a:off x="0" y="0"/>
          <a:ext cx="0" cy="0"/>
          <a:chOff x="0" y="0"/>
          <a:chExt cx="0" cy="0"/>
        </a:xfrm>
      </p:grpSpPr>
      <p:sp>
        <p:nvSpPr>
          <p:cNvPr id="262" name="Google Shape;262;p25"/>
          <p:cNvSpPr txBox="1"/>
          <p:nvPr/>
        </p:nvSpPr>
        <p:spPr>
          <a:xfrm>
            <a:off x="1028700" y="1028700"/>
            <a:ext cx="10173000" cy="1231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1" lang="en-US" sz="4000">
                <a:latin typeface="Overpass"/>
                <a:ea typeface="Overpass"/>
                <a:cs typeface="Overpass"/>
                <a:sym typeface="Overpass"/>
              </a:rPr>
              <a:t>Engage</a:t>
            </a:r>
            <a:r>
              <a:rPr i="1" lang="en-US" sz="4000">
                <a:latin typeface="Overpass"/>
                <a:ea typeface="Overpass"/>
                <a:cs typeface="Overpass"/>
                <a:sym typeface="Overpass"/>
              </a:rPr>
              <a:t>: “Be able to answer questions and follow instructions (without context clues).”</a:t>
            </a:r>
            <a:endParaRPr i="1" sz="4000">
              <a:latin typeface="Overpass"/>
              <a:ea typeface="Overpass"/>
              <a:cs typeface="Overpass"/>
              <a:sym typeface="Overpass"/>
            </a:endParaRPr>
          </a:p>
        </p:txBody>
      </p:sp>
      <p:pic>
        <p:nvPicPr>
          <p:cNvPr id="263" name="Google Shape;263;p25"/>
          <p:cNvPicPr preferRelativeResize="0"/>
          <p:nvPr/>
        </p:nvPicPr>
        <p:blipFill rotWithShape="1">
          <a:blip r:embed="rId3">
            <a:alphaModFix/>
          </a:blip>
          <a:srcRect b="0" l="0" r="0" t="0"/>
          <a:stretch/>
        </p:blipFill>
        <p:spPr>
          <a:xfrm rot="-776060">
            <a:off x="12219516" y="-1981356"/>
            <a:ext cx="8338090" cy="7254139"/>
          </a:xfrm>
          <a:prstGeom prst="rect">
            <a:avLst/>
          </a:prstGeom>
          <a:noFill/>
          <a:ln>
            <a:noFill/>
          </a:ln>
        </p:spPr>
      </p:pic>
      <p:sp>
        <p:nvSpPr>
          <p:cNvPr id="264" name="Google Shape;264;p25"/>
          <p:cNvSpPr txBox="1"/>
          <p:nvPr/>
        </p:nvSpPr>
        <p:spPr>
          <a:xfrm>
            <a:off x="14556320" y="813813"/>
            <a:ext cx="3147900" cy="16638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4700">
                <a:latin typeface="Fredoka One"/>
                <a:ea typeface="Fredoka One"/>
                <a:cs typeface="Fredoka One"/>
                <a:sym typeface="Fredoka One"/>
              </a:rPr>
              <a:t>Complex Task</a:t>
            </a:r>
            <a:endParaRPr sz="2500"/>
          </a:p>
        </p:txBody>
      </p:sp>
      <p:pic>
        <p:nvPicPr>
          <p:cNvPr id="265" name="Google Shape;265;p25"/>
          <p:cNvPicPr preferRelativeResize="0"/>
          <p:nvPr/>
        </p:nvPicPr>
        <p:blipFill>
          <a:blip r:embed="rId4">
            <a:alphaModFix/>
          </a:blip>
          <a:stretch>
            <a:fillRect/>
          </a:stretch>
        </p:blipFill>
        <p:spPr>
          <a:xfrm>
            <a:off x="10112125" y="3562150"/>
            <a:ext cx="6085025" cy="3881300"/>
          </a:xfrm>
          <a:prstGeom prst="rect">
            <a:avLst/>
          </a:prstGeom>
          <a:noFill/>
          <a:ln>
            <a:noFill/>
          </a:ln>
        </p:spPr>
      </p:pic>
      <p:pic>
        <p:nvPicPr>
          <p:cNvPr id="266" name="Google Shape;266;p25"/>
          <p:cNvPicPr preferRelativeResize="0"/>
          <p:nvPr/>
        </p:nvPicPr>
        <p:blipFill>
          <a:blip r:embed="rId5">
            <a:alphaModFix/>
          </a:blip>
          <a:stretch>
            <a:fillRect/>
          </a:stretch>
        </p:blipFill>
        <p:spPr>
          <a:xfrm>
            <a:off x="1028700" y="3562150"/>
            <a:ext cx="8341085" cy="4685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70" name="Shape 270"/>
        <p:cNvGrpSpPr/>
        <p:nvPr/>
      </p:nvGrpSpPr>
      <p:grpSpPr>
        <a:xfrm>
          <a:off x="0" y="0"/>
          <a:ext cx="0" cy="0"/>
          <a:chOff x="0" y="0"/>
          <a:chExt cx="0" cy="0"/>
        </a:xfrm>
      </p:grpSpPr>
      <p:pic>
        <p:nvPicPr>
          <p:cNvPr id="271" name="Google Shape;271;p26"/>
          <p:cNvPicPr preferRelativeResize="0"/>
          <p:nvPr/>
        </p:nvPicPr>
        <p:blipFill rotWithShape="1">
          <a:blip r:embed="rId3">
            <a:alphaModFix/>
          </a:blip>
          <a:srcRect b="0" l="0" r="0" t="0"/>
          <a:stretch/>
        </p:blipFill>
        <p:spPr>
          <a:xfrm>
            <a:off x="1315086" y="864818"/>
            <a:ext cx="7339367" cy="2934148"/>
          </a:xfrm>
          <a:prstGeom prst="rect">
            <a:avLst/>
          </a:prstGeom>
          <a:noFill/>
          <a:ln>
            <a:noFill/>
          </a:ln>
        </p:spPr>
      </p:pic>
      <p:pic>
        <p:nvPicPr>
          <p:cNvPr id="272" name="Google Shape;272;p26"/>
          <p:cNvPicPr preferRelativeResize="0"/>
          <p:nvPr/>
        </p:nvPicPr>
        <p:blipFill rotWithShape="1">
          <a:blip r:embed="rId4">
            <a:alphaModFix/>
          </a:blip>
          <a:srcRect b="0" l="0" r="0" t="0"/>
          <a:stretch/>
        </p:blipFill>
        <p:spPr>
          <a:xfrm flipH="1">
            <a:off x="1201884" y="6886423"/>
            <a:ext cx="7452569" cy="2979404"/>
          </a:xfrm>
          <a:prstGeom prst="rect">
            <a:avLst/>
          </a:prstGeom>
          <a:noFill/>
          <a:ln>
            <a:noFill/>
          </a:ln>
        </p:spPr>
      </p:pic>
      <p:pic>
        <p:nvPicPr>
          <p:cNvPr id="273" name="Google Shape;273;p26"/>
          <p:cNvPicPr preferRelativeResize="0"/>
          <p:nvPr/>
        </p:nvPicPr>
        <p:blipFill rotWithShape="1">
          <a:blip r:embed="rId5">
            <a:alphaModFix/>
          </a:blip>
          <a:srcRect b="0" l="0" r="0" t="0"/>
          <a:stretch/>
        </p:blipFill>
        <p:spPr>
          <a:xfrm rot="10800000">
            <a:off x="1201884" y="3678016"/>
            <a:ext cx="7331412" cy="2930967"/>
          </a:xfrm>
          <a:prstGeom prst="rect">
            <a:avLst/>
          </a:prstGeom>
          <a:noFill/>
          <a:ln>
            <a:noFill/>
          </a:ln>
        </p:spPr>
      </p:pic>
      <p:sp>
        <p:nvSpPr>
          <p:cNvPr id="274" name="Google Shape;274;p26"/>
          <p:cNvSpPr txBox="1"/>
          <p:nvPr/>
        </p:nvSpPr>
        <p:spPr>
          <a:xfrm>
            <a:off x="11828885" y="2372840"/>
            <a:ext cx="7074300" cy="5541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9000">
                <a:latin typeface="Fredoka One"/>
                <a:ea typeface="Fredoka One"/>
                <a:cs typeface="Fredoka One"/>
                <a:sym typeface="Fredoka One"/>
              </a:rPr>
              <a:t>Prototype Usability Testers</a:t>
            </a:r>
            <a:endParaRPr/>
          </a:p>
        </p:txBody>
      </p:sp>
      <p:grpSp>
        <p:nvGrpSpPr>
          <p:cNvPr id="275" name="Google Shape;275;p26"/>
          <p:cNvGrpSpPr/>
          <p:nvPr/>
        </p:nvGrpSpPr>
        <p:grpSpPr>
          <a:xfrm>
            <a:off x="2093713" y="1180880"/>
            <a:ext cx="5921775" cy="1639547"/>
            <a:chOff x="0" y="-28575"/>
            <a:chExt cx="7895700" cy="2186063"/>
          </a:xfrm>
        </p:grpSpPr>
        <p:sp>
          <p:nvSpPr>
            <p:cNvPr id="276" name="Google Shape;276;p26"/>
            <p:cNvSpPr txBox="1"/>
            <p:nvPr/>
          </p:nvSpPr>
          <p:spPr>
            <a:xfrm>
              <a:off x="0" y="1071788"/>
              <a:ext cx="7895700" cy="108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latin typeface="Overpass"/>
                  <a:ea typeface="Overpass"/>
                  <a:cs typeface="Overpass"/>
                  <a:sym typeface="Overpass"/>
                </a:rPr>
                <a:t>10-year old 4th grade student who attends a bilingual elementary school</a:t>
              </a:r>
              <a:endParaRPr/>
            </a:p>
          </p:txBody>
        </p:sp>
        <p:sp>
          <p:nvSpPr>
            <p:cNvPr id="277" name="Google Shape;277;p26"/>
            <p:cNvSpPr txBox="1"/>
            <p:nvPr/>
          </p:nvSpPr>
          <p:spPr>
            <a:xfrm>
              <a:off x="0" y="-28575"/>
              <a:ext cx="78957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latin typeface="Fredoka One"/>
                  <a:ea typeface="Fredoka One"/>
                  <a:cs typeface="Fredoka One"/>
                  <a:sym typeface="Fredoka One"/>
                </a:rPr>
                <a:t>User #1</a:t>
              </a:r>
              <a:endParaRPr/>
            </a:p>
          </p:txBody>
        </p:sp>
      </p:grpSp>
      <p:grpSp>
        <p:nvGrpSpPr>
          <p:cNvPr id="278" name="Google Shape;278;p26"/>
          <p:cNvGrpSpPr/>
          <p:nvPr/>
        </p:nvGrpSpPr>
        <p:grpSpPr>
          <a:xfrm>
            <a:off x="2003213" y="4287898"/>
            <a:ext cx="6102900" cy="1639547"/>
            <a:chOff x="0" y="-28575"/>
            <a:chExt cx="8137200" cy="2186063"/>
          </a:xfrm>
        </p:grpSpPr>
        <p:sp>
          <p:nvSpPr>
            <p:cNvPr id="279" name="Google Shape;279;p26"/>
            <p:cNvSpPr txBox="1"/>
            <p:nvPr/>
          </p:nvSpPr>
          <p:spPr>
            <a:xfrm>
              <a:off x="0" y="1071788"/>
              <a:ext cx="8137200" cy="108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latin typeface="Overpass"/>
                  <a:ea typeface="Overpass"/>
                  <a:cs typeface="Overpass"/>
                  <a:sym typeface="Overpass"/>
                </a:rPr>
                <a:t>18-year old senior in high school who learned a new language at the age of 15</a:t>
              </a:r>
              <a:endParaRPr/>
            </a:p>
          </p:txBody>
        </p:sp>
        <p:sp>
          <p:nvSpPr>
            <p:cNvPr id="280" name="Google Shape;280;p26"/>
            <p:cNvSpPr txBox="1"/>
            <p:nvPr/>
          </p:nvSpPr>
          <p:spPr>
            <a:xfrm>
              <a:off x="0" y="-28575"/>
              <a:ext cx="81372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latin typeface="Fredoka One"/>
                  <a:ea typeface="Fredoka One"/>
                  <a:cs typeface="Fredoka One"/>
                  <a:sym typeface="Fredoka One"/>
                </a:rPr>
                <a:t>User #2</a:t>
              </a:r>
              <a:endParaRPr/>
            </a:p>
          </p:txBody>
        </p:sp>
      </p:grpSp>
      <p:grpSp>
        <p:nvGrpSpPr>
          <p:cNvPr id="281" name="Google Shape;281;p26"/>
          <p:cNvGrpSpPr/>
          <p:nvPr/>
        </p:nvGrpSpPr>
        <p:grpSpPr>
          <a:xfrm>
            <a:off x="2066244" y="7293838"/>
            <a:ext cx="5976675" cy="2099672"/>
            <a:chOff x="0" y="-28575"/>
            <a:chExt cx="7968900" cy="2799563"/>
          </a:xfrm>
        </p:grpSpPr>
        <p:sp>
          <p:nvSpPr>
            <p:cNvPr id="282" name="Google Shape;282;p26"/>
            <p:cNvSpPr txBox="1"/>
            <p:nvPr/>
          </p:nvSpPr>
          <p:spPr>
            <a:xfrm>
              <a:off x="0" y="1071788"/>
              <a:ext cx="7968900" cy="169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latin typeface="Overpass"/>
                  <a:ea typeface="Overpass"/>
                  <a:cs typeface="Overpass"/>
                  <a:sym typeface="Overpass"/>
                </a:rPr>
                <a:t>75-year old retired taxi driver, scholarship chair and current community activist and educator who is monolingual </a:t>
              </a:r>
              <a:endParaRPr/>
            </a:p>
          </p:txBody>
        </p:sp>
        <p:sp>
          <p:nvSpPr>
            <p:cNvPr id="283" name="Google Shape;283;p26"/>
            <p:cNvSpPr txBox="1"/>
            <p:nvPr/>
          </p:nvSpPr>
          <p:spPr>
            <a:xfrm>
              <a:off x="0" y="-28575"/>
              <a:ext cx="79689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latin typeface="Fredoka One"/>
                  <a:ea typeface="Fredoka One"/>
                  <a:cs typeface="Fredoka One"/>
                  <a:sym typeface="Fredoka One"/>
                </a:rPr>
                <a:t>User #3</a:t>
              </a:r>
              <a:endParaRPr/>
            </a:p>
          </p:txBody>
        </p:sp>
      </p:grpSp>
      <p:sp>
        <p:nvSpPr>
          <p:cNvPr id="284" name="Google Shape;284;p26"/>
          <p:cNvSpPr txBox="1"/>
          <p:nvPr/>
        </p:nvSpPr>
        <p:spPr>
          <a:xfrm>
            <a:off x="9199750" y="1311725"/>
            <a:ext cx="18957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latin typeface="Calibri"/>
                <a:ea typeface="Calibri"/>
                <a:cs typeface="Calibri"/>
                <a:sym typeface="Calibri"/>
              </a:rPr>
              <a:t>🧒</a:t>
            </a:r>
            <a:endParaRPr sz="10000">
              <a:latin typeface="Calibri"/>
              <a:ea typeface="Calibri"/>
              <a:cs typeface="Calibri"/>
              <a:sym typeface="Calibri"/>
            </a:endParaRPr>
          </a:p>
        </p:txBody>
      </p:sp>
      <p:sp>
        <p:nvSpPr>
          <p:cNvPr id="285" name="Google Shape;285;p26"/>
          <p:cNvSpPr txBox="1"/>
          <p:nvPr/>
        </p:nvSpPr>
        <p:spPr>
          <a:xfrm>
            <a:off x="9199750" y="4325488"/>
            <a:ext cx="18957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sz="10000">
                <a:latin typeface="Calibri"/>
                <a:ea typeface="Calibri"/>
                <a:cs typeface="Calibri"/>
                <a:sym typeface="Calibri"/>
              </a:rPr>
              <a:t>👩</a:t>
            </a:r>
            <a:endParaRPr sz="10000">
              <a:latin typeface="Calibri"/>
              <a:ea typeface="Calibri"/>
              <a:cs typeface="Calibri"/>
              <a:sym typeface="Calibri"/>
            </a:endParaRPr>
          </a:p>
        </p:txBody>
      </p:sp>
      <p:sp>
        <p:nvSpPr>
          <p:cNvPr id="286" name="Google Shape;286;p26"/>
          <p:cNvSpPr txBox="1"/>
          <p:nvPr/>
        </p:nvSpPr>
        <p:spPr>
          <a:xfrm>
            <a:off x="9199750" y="7554950"/>
            <a:ext cx="18957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latin typeface="Calibri"/>
                <a:ea typeface="Calibri"/>
                <a:cs typeface="Calibri"/>
                <a:sym typeface="Calibri"/>
              </a:rPr>
              <a:t>👴</a:t>
            </a:r>
            <a:endParaRPr sz="10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90" name="Shape 290"/>
        <p:cNvGrpSpPr/>
        <p:nvPr/>
      </p:nvGrpSpPr>
      <p:grpSpPr>
        <a:xfrm>
          <a:off x="0" y="0"/>
          <a:ext cx="0" cy="0"/>
          <a:chOff x="0" y="0"/>
          <a:chExt cx="0" cy="0"/>
        </a:xfrm>
      </p:grpSpPr>
      <p:grpSp>
        <p:nvGrpSpPr>
          <p:cNvPr id="291" name="Google Shape;291;p27"/>
          <p:cNvGrpSpPr/>
          <p:nvPr/>
        </p:nvGrpSpPr>
        <p:grpSpPr>
          <a:xfrm>
            <a:off x="8559500" y="2209946"/>
            <a:ext cx="7883325" cy="5227607"/>
            <a:chOff x="0" y="-851667"/>
            <a:chExt cx="10511100" cy="6970143"/>
          </a:xfrm>
        </p:grpSpPr>
        <p:sp>
          <p:nvSpPr>
            <p:cNvPr id="292" name="Google Shape;292;p27"/>
            <p:cNvSpPr txBox="1"/>
            <p:nvPr/>
          </p:nvSpPr>
          <p:spPr>
            <a:xfrm>
              <a:off x="0" y="2811276"/>
              <a:ext cx="9818700" cy="3307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599">
                  <a:latin typeface="Overpass"/>
                  <a:ea typeface="Overpass"/>
                  <a:cs typeface="Overpass"/>
                  <a:sym typeface="Overpass"/>
                </a:rPr>
                <a:t>Figma</a:t>
              </a:r>
              <a:endParaRPr sz="2599">
                <a:latin typeface="Overpass"/>
                <a:ea typeface="Overpass"/>
                <a:cs typeface="Overpass"/>
                <a:sym typeface="Overpass"/>
              </a:endParaRPr>
            </a:p>
            <a:p>
              <a:pPr indent="-393636" lvl="0" marL="457200" marR="0" rtl="0" algn="l">
                <a:lnSpc>
                  <a:spcPct val="130000"/>
                </a:lnSpc>
                <a:spcBef>
                  <a:spcPts val="0"/>
                </a:spcBef>
                <a:spcAft>
                  <a:spcPts val="0"/>
                </a:spcAft>
                <a:buSzPts val="2599"/>
                <a:buFont typeface="Overpass"/>
                <a:buChar char="●"/>
              </a:pPr>
              <a:r>
                <a:rPr lang="en-US" sz="2599">
                  <a:latin typeface="Overpass"/>
                  <a:ea typeface="Overpass"/>
                  <a:cs typeface="Overpass"/>
                  <a:sym typeface="Overpass"/>
                </a:rPr>
                <a:t>Click for navigation</a:t>
              </a:r>
              <a:endParaRPr sz="2599">
                <a:latin typeface="Overpass"/>
                <a:ea typeface="Overpass"/>
                <a:cs typeface="Overpass"/>
                <a:sym typeface="Overpass"/>
              </a:endParaRPr>
            </a:p>
            <a:p>
              <a:pPr indent="-393636" lvl="0" marL="457200" marR="0" rtl="0" algn="l">
                <a:lnSpc>
                  <a:spcPct val="130000"/>
                </a:lnSpc>
                <a:spcBef>
                  <a:spcPts val="0"/>
                </a:spcBef>
                <a:spcAft>
                  <a:spcPts val="0"/>
                </a:spcAft>
                <a:buSzPts val="2599"/>
                <a:buFont typeface="Overpass"/>
                <a:buChar char="●"/>
              </a:pPr>
              <a:r>
                <a:rPr lang="en-US" sz="2599">
                  <a:latin typeface="Overpass"/>
                  <a:ea typeface="Overpass"/>
                  <a:cs typeface="Overpass"/>
                  <a:sym typeface="Overpass"/>
                </a:rPr>
                <a:t>Interactivity-oriented</a:t>
              </a:r>
              <a:endParaRPr sz="2599">
                <a:latin typeface="Overpass"/>
                <a:ea typeface="Overpass"/>
                <a:cs typeface="Overpass"/>
                <a:sym typeface="Overpass"/>
              </a:endParaRPr>
            </a:p>
            <a:p>
              <a:pPr indent="-393636" lvl="0" marL="457200" marR="0" rtl="0" algn="l">
                <a:lnSpc>
                  <a:spcPct val="130000"/>
                </a:lnSpc>
                <a:spcBef>
                  <a:spcPts val="0"/>
                </a:spcBef>
                <a:spcAft>
                  <a:spcPts val="0"/>
                </a:spcAft>
                <a:buSzPts val="2599"/>
                <a:buFont typeface="Overpass"/>
                <a:buChar char="●"/>
              </a:pPr>
              <a:r>
                <a:rPr lang="en-US" sz="2599">
                  <a:latin typeface="Overpass"/>
                  <a:ea typeface="Overpass"/>
                  <a:cs typeface="Overpass"/>
                  <a:sym typeface="Overpass"/>
                </a:rPr>
                <a:t>Aloud thinking</a:t>
              </a:r>
              <a:endParaRPr sz="2599">
                <a:latin typeface="Overpass"/>
                <a:ea typeface="Overpass"/>
                <a:cs typeface="Overpass"/>
                <a:sym typeface="Overpass"/>
              </a:endParaRPr>
            </a:p>
            <a:p>
              <a:pPr indent="-393636" lvl="0" marL="457200" marR="0" rtl="0" algn="l">
                <a:lnSpc>
                  <a:spcPct val="130000"/>
                </a:lnSpc>
                <a:spcBef>
                  <a:spcPts val="0"/>
                </a:spcBef>
                <a:spcAft>
                  <a:spcPts val="0"/>
                </a:spcAft>
                <a:buSzPts val="2599"/>
                <a:buFont typeface="Overpass"/>
                <a:buChar char="●"/>
              </a:pPr>
              <a:r>
                <a:rPr lang="en-US" sz="2599">
                  <a:latin typeface="Overpass"/>
                  <a:ea typeface="Overpass"/>
                  <a:cs typeface="Overpass"/>
                  <a:sym typeface="Overpass"/>
                </a:rPr>
                <a:t>Post-experience follow-up</a:t>
              </a:r>
              <a:endParaRPr sz="2599">
                <a:latin typeface="Overpass"/>
                <a:ea typeface="Overpass"/>
                <a:cs typeface="Overpass"/>
                <a:sym typeface="Overpass"/>
              </a:endParaRPr>
            </a:p>
          </p:txBody>
        </p:sp>
        <p:sp>
          <p:nvSpPr>
            <p:cNvPr id="293" name="Google Shape;293;p27"/>
            <p:cNvSpPr txBox="1"/>
            <p:nvPr/>
          </p:nvSpPr>
          <p:spPr>
            <a:xfrm>
              <a:off x="0" y="-851667"/>
              <a:ext cx="10511100" cy="3250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200">
                  <a:latin typeface="Fredoka One"/>
                  <a:ea typeface="Fredoka One"/>
                  <a:cs typeface="Fredoka One"/>
                  <a:sym typeface="Fredoka One"/>
                </a:rPr>
                <a:t>Experimental</a:t>
              </a:r>
              <a:r>
                <a:rPr lang="en-US" sz="7200">
                  <a:latin typeface="Fredoka One"/>
                  <a:ea typeface="Fredoka One"/>
                  <a:cs typeface="Fredoka One"/>
                  <a:sym typeface="Fredoka One"/>
                </a:rPr>
                <a:t> Method</a:t>
              </a:r>
              <a:endParaRPr sz="7200"/>
            </a:p>
          </p:txBody>
        </p:sp>
      </p:grpSp>
      <p:pic>
        <p:nvPicPr>
          <p:cNvPr id="294" name="Google Shape;294;p27"/>
          <p:cNvPicPr preferRelativeResize="0"/>
          <p:nvPr/>
        </p:nvPicPr>
        <p:blipFill>
          <a:blip r:embed="rId3">
            <a:alphaModFix/>
          </a:blip>
          <a:stretch>
            <a:fillRect/>
          </a:stretch>
        </p:blipFill>
        <p:spPr>
          <a:xfrm rot="-759339">
            <a:off x="1795700" y="2047451"/>
            <a:ext cx="5552602" cy="55526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298" name="Shape 298"/>
        <p:cNvGrpSpPr/>
        <p:nvPr/>
      </p:nvGrpSpPr>
      <p:grpSpPr>
        <a:xfrm>
          <a:off x="0" y="0"/>
          <a:ext cx="0" cy="0"/>
          <a:chOff x="0" y="0"/>
          <a:chExt cx="0" cy="0"/>
        </a:xfrm>
      </p:grpSpPr>
      <p:pic>
        <p:nvPicPr>
          <p:cNvPr id="299" name="Google Shape;299;p28"/>
          <p:cNvPicPr preferRelativeResize="0"/>
          <p:nvPr/>
        </p:nvPicPr>
        <p:blipFill rotWithShape="1">
          <a:blip r:embed="rId3">
            <a:alphaModFix/>
          </a:blip>
          <a:srcRect b="0" l="0" r="0" t="0"/>
          <a:stretch/>
        </p:blipFill>
        <p:spPr>
          <a:xfrm rot="1012461">
            <a:off x="6757143" y="499975"/>
            <a:ext cx="9508910" cy="9841045"/>
          </a:xfrm>
          <a:prstGeom prst="rect">
            <a:avLst/>
          </a:prstGeom>
          <a:noFill/>
          <a:ln>
            <a:noFill/>
          </a:ln>
        </p:spPr>
      </p:pic>
      <p:grpSp>
        <p:nvGrpSpPr>
          <p:cNvPr id="300" name="Google Shape;300;p28"/>
          <p:cNvGrpSpPr/>
          <p:nvPr/>
        </p:nvGrpSpPr>
        <p:grpSpPr>
          <a:xfrm>
            <a:off x="1028700" y="3429011"/>
            <a:ext cx="5087525" cy="4340210"/>
            <a:chOff x="0" y="-470475"/>
            <a:chExt cx="6783367" cy="5786946"/>
          </a:xfrm>
        </p:grpSpPr>
        <p:sp>
          <p:nvSpPr>
            <p:cNvPr id="301" name="Google Shape;301;p28"/>
            <p:cNvSpPr txBox="1"/>
            <p:nvPr/>
          </p:nvSpPr>
          <p:spPr>
            <a:xfrm>
              <a:off x="0" y="1897371"/>
              <a:ext cx="6783300" cy="3419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t/>
              </a:r>
              <a:endParaRPr sz="3400">
                <a:solidFill>
                  <a:srgbClr val="FFFAEF"/>
                </a:solidFill>
                <a:latin typeface="Overpass"/>
                <a:ea typeface="Overpass"/>
                <a:cs typeface="Overpass"/>
                <a:sym typeface="Overpass"/>
              </a:endParaRPr>
            </a:p>
            <a:p>
              <a:pPr indent="0" lvl="0" marL="0" marR="0" rtl="0" algn="l">
                <a:lnSpc>
                  <a:spcPct val="130000"/>
                </a:lnSpc>
                <a:spcBef>
                  <a:spcPts val="0"/>
                </a:spcBef>
                <a:spcAft>
                  <a:spcPts val="0"/>
                </a:spcAft>
                <a:buNone/>
              </a:pPr>
              <a:r>
                <a:rPr lang="en-US" sz="3400">
                  <a:solidFill>
                    <a:srgbClr val="FFFAEF"/>
                  </a:solidFill>
                  <a:latin typeface="Overpass"/>
                  <a:ea typeface="Overpass"/>
                  <a:cs typeface="Overpass"/>
                  <a:sym typeface="Overpass"/>
                </a:rPr>
                <a:t>“I really liked the settings [the cafe experience] that you played the game in”</a:t>
              </a:r>
              <a:endParaRPr sz="2200"/>
            </a:p>
          </p:txBody>
        </p:sp>
        <p:sp>
          <p:nvSpPr>
            <p:cNvPr id="302" name="Google Shape;302;p28"/>
            <p:cNvSpPr txBox="1"/>
            <p:nvPr/>
          </p:nvSpPr>
          <p:spPr>
            <a:xfrm>
              <a:off x="67" y="-470475"/>
              <a:ext cx="6783300" cy="221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700">
                  <a:solidFill>
                    <a:srgbClr val="FFFAEF"/>
                  </a:solidFill>
                  <a:latin typeface="Fredoka One"/>
                  <a:ea typeface="Fredoka One"/>
                  <a:cs typeface="Fredoka One"/>
                  <a:sym typeface="Fredoka One"/>
                </a:rPr>
                <a:t>Experimental Results: User #1</a:t>
              </a:r>
              <a:endParaRPr sz="2500"/>
            </a:p>
          </p:txBody>
        </p:sp>
      </p:grpSp>
      <p:sp>
        <p:nvSpPr>
          <p:cNvPr id="303" name="Google Shape;303;p28"/>
          <p:cNvSpPr txBox="1"/>
          <p:nvPr/>
        </p:nvSpPr>
        <p:spPr>
          <a:xfrm>
            <a:off x="2072488" y="1705200"/>
            <a:ext cx="30000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dk1"/>
                </a:solidFill>
                <a:latin typeface="Calibri"/>
                <a:ea typeface="Calibri"/>
                <a:cs typeface="Calibri"/>
                <a:sym typeface="Calibri"/>
              </a:rPr>
              <a:t>🧒</a:t>
            </a:r>
            <a:endParaRPr/>
          </a:p>
        </p:txBody>
      </p:sp>
      <p:pic>
        <p:nvPicPr>
          <p:cNvPr id="304" name="Google Shape;304;p28"/>
          <p:cNvPicPr preferRelativeResize="0"/>
          <p:nvPr/>
        </p:nvPicPr>
        <p:blipFill rotWithShape="1">
          <a:blip r:embed="rId4">
            <a:alphaModFix/>
          </a:blip>
          <a:srcRect b="2588" l="0" r="0" t="2588"/>
          <a:stretch/>
        </p:blipFill>
        <p:spPr>
          <a:xfrm>
            <a:off x="8421125" y="668950"/>
            <a:ext cx="6524775" cy="8244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308" name="Shape 308"/>
        <p:cNvGrpSpPr/>
        <p:nvPr/>
      </p:nvGrpSpPr>
      <p:grpSpPr>
        <a:xfrm>
          <a:off x="0" y="0"/>
          <a:ext cx="0" cy="0"/>
          <a:chOff x="0" y="0"/>
          <a:chExt cx="0" cy="0"/>
        </a:xfrm>
      </p:grpSpPr>
      <p:pic>
        <p:nvPicPr>
          <p:cNvPr id="309" name="Google Shape;309;p29"/>
          <p:cNvPicPr preferRelativeResize="0"/>
          <p:nvPr/>
        </p:nvPicPr>
        <p:blipFill rotWithShape="1">
          <a:blip r:embed="rId3">
            <a:alphaModFix/>
          </a:blip>
          <a:srcRect b="0" l="0" r="0" t="0"/>
          <a:stretch/>
        </p:blipFill>
        <p:spPr>
          <a:xfrm rot="1012461">
            <a:off x="6757143" y="499975"/>
            <a:ext cx="9508910" cy="9841045"/>
          </a:xfrm>
          <a:prstGeom prst="rect">
            <a:avLst/>
          </a:prstGeom>
          <a:noFill/>
          <a:ln>
            <a:noFill/>
          </a:ln>
        </p:spPr>
      </p:pic>
      <p:grpSp>
        <p:nvGrpSpPr>
          <p:cNvPr id="310" name="Google Shape;310;p29"/>
          <p:cNvGrpSpPr/>
          <p:nvPr/>
        </p:nvGrpSpPr>
        <p:grpSpPr>
          <a:xfrm>
            <a:off x="1028700" y="3429011"/>
            <a:ext cx="5087525" cy="5223784"/>
            <a:chOff x="0" y="-470475"/>
            <a:chExt cx="6783367" cy="6965046"/>
          </a:xfrm>
        </p:grpSpPr>
        <p:sp>
          <p:nvSpPr>
            <p:cNvPr id="311" name="Google Shape;311;p29"/>
            <p:cNvSpPr txBox="1"/>
            <p:nvPr/>
          </p:nvSpPr>
          <p:spPr>
            <a:xfrm>
              <a:off x="0" y="1897371"/>
              <a:ext cx="6783300" cy="459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800">
                  <a:solidFill>
                    <a:srgbClr val="FFFAEF"/>
                  </a:solidFill>
                  <a:latin typeface="Overpass"/>
                  <a:ea typeface="Overpass"/>
                  <a:cs typeface="Overpass"/>
                  <a:sym typeface="Overpass"/>
                </a:rPr>
                <a:t>“</a:t>
              </a:r>
              <a:r>
                <a:rPr lang="en-US" sz="2800">
                  <a:solidFill>
                    <a:srgbClr val="FFFAEF"/>
                  </a:solidFill>
                  <a:latin typeface="Overpass"/>
                  <a:ea typeface="Overpass"/>
                  <a:cs typeface="Overpass"/>
                  <a:sym typeface="Overpass"/>
                </a:rPr>
                <a:t> It was fun looking at the menu and thinking about of what to order, like in real life situations…I think maybe waiting in line and starting conversations with strangers like what conversation starters are like can be cool”</a:t>
              </a:r>
              <a:endParaRPr sz="2800">
                <a:solidFill>
                  <a:srgbClr val="FFFAEF"/>
                </a:solidFill>
                <a:latin typeface="Overpass"/>
                <a:ea typeface="Overpass"/>
                <a:cs typeface="Overpass"/>
                <a:sym typeface="Overpass"/>
              </a:endParaRPr>
            </a:p>
          </p:txBody>
        </p:sp>
        <p:sp>
          <p:nvSpPr>
            <p:cNvPr id="312" name="Google Shape;312;p29"/>
            <p:cNvSpPr txBox="1"/>
            <p:nvPr/>
          </p:nvSpPr>
          <p:spPr>
            <a:xfrm>
              <a:off x="67" y="-470475"/>
              <a:ext cx="6783300" cy="221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700">
                  <a:solidFill>
                    <a:srgbClr val="FFFAEF"/>
                  </a:solidFill>
                  <a:latin typeface="Fredoka One"/>
                  <a:ea typeface="Fredoka One"/>
                  <a:cs typeface="Fredoka One"/>
                  <a:sym typeface="Fredoka One"/>
                </a:rPr>
                <a:t>Experimental Results: User #2</a:t>
              </a:r>
              <a:endParaRPr sz="2500"/>
            </a:p>
          </p:txBody>
        </p:sp>
      </p:grpSp>
      <p:sp>
        <p:nvSpPr>
          <p:cNvPr id="313" name="Google Shape;313;p29"/>
          <p:cNvSpPr txBox="1"/>
          <p:nvPr/>
        </p:nvSpPr>
        <p:spPr>
          <a:xfrm>
            <a:off x="2072463" y="1705200"/>
            <a:ext cx="30000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dk1"/>
                </a:solidFill>
                <a:latin typeface="Calibri"/>
                <a:ea typeface="Calibri"/>
                <a:cs typeface="Calibri"/>
                <a:sym typeface="Calibri"/>
              </a:rPr>
              <a:t>👩</a:t>
            </a:r>
            <a:endParaRPr/>
          </a:p>
        </p:txBody>
      </p:sp>
      <p:pic>
        <p:nvPicPr>
          <p:cNvPr id="314" name="Google Shape;314;p29"/>
          <p:cNvPicPr preferRelativeResize="0"/>
          <p:nvPr/>
        </p:nvPicPr>
        <p:blipFill>
          <a:blip r:embed="rId4">
            <a:alphaModFix/>
          </a:blip>
          <a:stretch>
            <a:fillRect/>
          </a:stretch>
        </p:blipFill>
        <p:spPr>
          <a:xfrm>
            <a:off x="8438125" y="3094913"/>
            <a:ext cx="6146925" cy="4651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318" name="Shape 318"/>
        <p:cNvGrpSpPr/>
        <p:nvPr/>
      </p:nvGrpSpPr>
      <p:grpSpPr>
        <a:xfrm>
          <a:off x="0" y="0"/>
          <a:ext cx="0" cy="0"/>
          <a:chOff x="0" y="0"/>
          <a:chExt cx="0" cy="0"/>
        </a:xfrm>
      </p:grpSpPr>
      <p:pic>
        <p:nvPicPr>
          <p:cNvPr id="319" name="Google Shape;319;p30"/>
          <p:cNvPicPr preferRelativeResize="0"/>
          <p:nvPr/>
        </p:nvPicPr>
        <p:blipFill rotWithShape="1">
          <a:blip r:embed="rId3">
            <a:alphaModFix/>
          </a:blip>
          <a:srcRect b="0" l="0" r="0" t="0"/>
          <a:stretch/>
        </p:blipFill>
        <p:spPr>
          <a:xfrm rot="1012461">
            <a:off x="6757143" y="499975"/>
            <a:ext cx="9508910" cy="9841045"/>
          </a:xfrm>
          <a:prstGeom prst="rect">
            <a:avLst/>
          </a:prstGeom>
          <a:noFill/>
          <a:ln>
            <a:noFill/>
          </a:ln>
        </p:spPr>
      </p:pic>
      <p:grpSp>
        <p:nvGrpSpPr>
          <p:cNvPr id="320" name="Google Shape;320;p30"/>
          <p:cNvGrpSpPr/>
          <p:nvPr/>
        </p:nvGrpSpPr>
        <p:grpSpPr>
          <a:xfrm>
            <a:off x="1028700" y="3429011"/>
            <a:ext cx="5087525" cy="5297584"/>
            <a:chOff x="0" y="-470475"/>
            <a:chExt cx="6783367" cy="7063446"/>
          </a:xfrm>
        </p:grpSpPr>
        <p:sp>
          <p:nvSpPr>
            <p:cNvPr id="321" name="Google Shape;321;p30"/>
            <p:cNvSpPr txBox="1"/>
            <p:nvPr/>
          </p:nvSpPr>
          <p:spPr>
            <a:xfrm>
              <a:off x="0" y="1897371"/>
              <a:ext cx="6783300" cy="4695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600">
                  <a:solidFill>
                    <a:srgbClr val="FFFAEF"/>
                  </a:solidFill>
                  <a:latin typeface="Overpass"/>
                  <a:ea typeface="Overpass"/>
                  <a:cs typeface="Overpass"/>
                  <a:sym typeface="Overpass"/>
                </a:rPr>
                <a:t>“...limit the choices on ordering and serving and other things. You can have a person in the restaurant who responds to the choices of the people. And the responses can be variations of ‘very good’”</a:t>
              </a:r>
              <a:endParaRPr/>
            </a:p>
          </p:txBody>
        </p:sp>
        <p:sp>
          <p:nvSpPr>
            <p:cNvPr id="322" name="Google Shape;322;p30"/>
            <p:cNvSpPr txBox="1"/>
            <p:nvPr/>
          </p:nvSpPr>
          <p:spPr>
            <a:xfrm>
              <a:off x="67" y="-470475"/>
              <a:ext cx="6783300" cy="221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700">
                  <a:solidFill>
                    <a:srgbClr val="FFFAEF"/>
                  </a:solidFill>
                  <a:latin typeface="Fredoka One"/>
                  <a:ea typeface="Fredoka One"/>
                  <a:cs typeface="Fredoka One"/>
                  <a:sym typeface="Fredoka One"/>
                </a:rPr>
                <a:t>Experimental Results: User #3</a:t>
              </a:r>
              <a:endParaRPr sz="2500"/>
            </a:p>
          </p:txBody>
        </p:sp>
      </p:grpSp>
      <p:sp>
        <p:nvSpPr>
          <p:cNvPr id="323" name="Google Shape;323;p30"/>
          <p:cNvSpPr txBox="1"/>
          <p:nvPr/>
        </p:nvSpPr>
        <p:spPr>
          <a:xfrm>
            <a:off x="2072463" y="1705200"/>
            <a:ext cx="30000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dk1"/>
                </a:solidFill>
                <a:latin typeface="Calibri"/>
                <a:ea typeface="Calibri"/>
                <a:cs typeface="Calibri"/>
                <a:sym typeface="Calibri"/>
              </a:rPr>
              <a:t>👴</a:t>
            </a:r>
            <a:endParaRPr/>
          </a:p>
        </p:txBody>
      </p:sp>
      <p:pic>
        <p:nvPicPr>
          <p:cNvPr id="324" name="Google Shape;324;p30"/>
          <p:cNvPicPr preferRelativeResize="0"/>
          <p:nvPr/>
        </p:nvPicPr>
        <p:blipFill rotWithShape="1">
          <a:blip r:embed="rId4">
            <a:alphaModFix/>
          </a:blip>
          <a:srcRect b="0" l="0" r="0" t="0"/>
          <a:stretch/>
        </p:blipFill>
        <p:spPr>
          <a:xfrm>
            <a:off x="7012450" y="183700"/>
            <a:ext cx="8542900" cy="8542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328" name="Shape 328"/>
        <p:cNvGrpSpPr/>
        <p:nvPr/>
      </p:nvGrpSpPr>
      <p:grpSpPr>
        <a:xfrm>
          <a:off x="0" y="0"/>
          <a:ext cx="0" cy="0"/>
          <a:chOff x="0" y="0"/>
          <a:chExt cx="0" cy="0"/>
        </a:xfrm>
      </p:grpSpPr>
      <p:sp>
        <p:nvSpPr>
          <p:cNvPr id="329" name="Google Shape;329;p31"/>
          <p:cNvSpPr txBox="1"/>
          <p:nvPr/>
        </p:nvSpPr>
        <p:spPr>
          <a:xfrm>
            <a:off x="1028700" y="4177210"/>
            <a:ext cx="6436200" cy="24381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en-US" sz="7200">
                <a:solidFill>
                  <a:schemeClr val="dk1"/>
                </a:solidFill>
                <a:latin typeface="Fredoka One"/>
                <a:ea typeface="Fredoka One"/>
                <a:cs typeface="Fredoka One"/>
                <a:sym typeface="Fredoka One"/>
              </a:rPr>
              <a:t>Suggested UI Change #1</a:t>
            </a:r>
            <a:endParaRPr sz="7200">
              <a:latin typeface="Fredoka One"/>
              <a:ea typeface="Fredoka One"/>
              <a:cs typeface="Fredoka One"/>
              <a:sym typeface="Fredoka One"/>
            </a:endParaRPr>
          </a:p>
        </p:txBody>
      </p:sp>
      <p:grpSp>
        <p:nvGrpSpPr>
          <p:cNvPr id="330" name="Google Shape;330;p31"/>
          <p:cNvGrpSpPr/>
          <p:nvPr/>
        </p:nvGrpSpPr>
        <p:grpSpPr>
          <a:xfrm>
            <a:off x="7872375" y="1139749"/>
            <a:ext cx="9447987" cy="8512998"/>
            <a:chOff x="0" y="0"/>
            <a:chExt cx="12704030" cy="3108976"/>
          </a:xfrm>
        </p:grpSpPr>
        <p:sp>
          <p:nvSpPr>
            <p:cNvPr id="331" name="Google Shape;331;p31"/>
            <p:cNvSpPr/>
            <p:nvPr/>
          </p:nvSpPr>
          <p:spPr>
            <a:xfrm>
              <a:off x="0" y="0"/>
              <a:ext cx="12704030" cy="3108976"/>
            </a:xfrm>
            <a:custGeom>
              <a:rect b="b" l="l" r="r" t="t"/>
              <a:pathLst>
                <a:path extrusionOk="0" h="1104432" w="4512977">
                  <a:moveTo>
                    <a:pt x="4388517" y="1104432"/>
                  </a:moveTo>
                  <a:lnTo>
                    <a:pt x="124460" y="1104432"/>
                  </a:lnTo>
                  <a:cubicBezTo>
                    <a:pt x="55880" y="1104432"/>
                    <a:pt x="0" y="1048552"/>
                    <a:pt x="0" y="979972"/>
                  </a:cubicBezTo>
                  <a:lnTo>
                    <a:pt x="0" y="124460"/>
                  </a:lnTo>
                  <a:cubicBezTo>
                    <a:pt x="0" y="55880"/>
                    <a:pt x="55880" y="0"/>
                    <a:pt x="124460" y="0"/>
                  </a:cubicBezTo>
                  <a:lnTo>
                    <a:pt x="4388517" y="0"/>
                  </a:lnTo>
                  <a:cubicBezTo>
                    <a:pt x="4457097" y="0"/>
                    <a:pt x="4512977" y="55880"/>
                    <a:pt x="4512977" y="124460"/>
                  </a:cubicBezTo>
                  <a:lnTo>
                    <a:pt x="4512977" y="979972"/>
                  </a:lnTo>
                  <a:cubicBezTo>
                    <a:pt x="4512977" y="1048552"/>
                    <a:pt x="4457097" y="1104432"/>
                    <a:pt x="4388517" y="1104432"/>
                  </a:cubicBezTo>
                  <a:close/>
                </a:path>
              </a:pathLst>
            </a:custGeom>
            <a:solidFill>
              <a:srgbClr val="D8A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txBox="1"/>
            <p:nvPr/>
          </p:nvSpPr>
          <p:spPr>
            <a:xfrm>
              <a:off x="823313" y="163982"/>
              <a:ext cx="10820400" cy="46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More Pictures of the Country/Location Visited</a:t>
              </a:r>
              <a:endParaRPr/>
            </a:p>
          </p:txBody>
        </p:sp>
      </p:grpSp>
      <p:pic>
        <p:nvPicPr>
          <p:cNvPr id="333" name="Google Shape;333;p31"/>
          <p:cNvPicPr preferRelativeResize="0"/>
          <p:nvPr/>
        </p:nvPicPr>
        <p:blipFill rotWithShape="1">
          <a:blip r:embed="rId3">
            <a:alphaModFix/>
          </a:blip>
          <a:srcRect b="0" l="0" r="0" t="0"/>
          <a:stretch/>
        </p:blipFill>
        <p:spPr>
          <a:xfrm rot="5820624">
            <a:off x="-147851" y="-1833905"/>
            <a:ext cx="4514574" cy="5305588"/>
          </a:xfrm>
          <a:prstGeom prst="rect">
            <a:avLst/>
          </a:prstGeom>
          <a:noFill/>
          <a:ln>
            <a:noFill/>
          </a:ln>
        </p:spPr>
      </p:pic>
      <p:pic>
        <p:nvPicPr>
          <p:cNvPr id="334" name="Google Shape;334;p31"/>
          <p:cNvPicPr preferRelativeResize="0"/>
          <p:nvPr/>
        </p:nvPicPr>
        <p:blipFill>
          <a:blip r:embed="rId4">
            <a:alphaModFix/>
          </a:blip>
          <a:stretch>
            <a:fillRect/>
          </a:stretch>
        </p:blipFill>
        <p:spPr>
          <a:xfrm>
            <a:off x="8692763" y="3746174"/>
            <a:ext cx="7807200" cy="36102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0" l="0" r="0" t="0"/>
          <a:stretch/>
        </p:blipFill>
        <p:spPr>
          <a:xfrm rot="1873312">
            <a:off x="7975567" y="3035514"/>
            <a:ext cx="11748976" cy="11578082"/>
          </a:xfrm>
          <a:prstGeom prst="rect">
            <a:avLst/>
          </a:prstGeom>
          <a:noFill/>
          <a:ln>
            <a:noFill/>
          </a:ln>
        </p:spPr>
      </p:pic>
      <p:grpSp>
        <p:nvGrpSpPr>
          <p:cNvPr id="100" name="Google Shape;100;p14"/>
          <p:cNvGrpSpPr/>
          <p:nvPr/>
        </p:nvGrpSpPr>
        <p:grpSpPr>
          <a:xfrm>
            <a:off x="2205593" y="7445525"/>
            <a:ext cx="3054375" cy="813867"/>
            <a:chOff x="0" y="-28575"/>
            <a:chExt cx="4072500" cy="1085156"/>
          </a:xfrm>
        </p:grpSpPr>
        <p:sp>
          <p:nvSpPr>
            <p:cNvPr id="101" name="Google Shape;101;p14"/>
            <p:cNvSpPr txBox="1"/>
            <p:nvPr/>
          </p:nvSpPr>
          <p:spPr>
            <a:xfrm>
              <a:off x="0" y="-28575"/>
              <a:ext cx="4072500" cy="738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Amanda</a:t>
              </a:r>
              <a:endParaRPr/>
            </a:p>
          </p:txBody>
        </p:sp>
        <p:sp>
          <p:nvSpPr>
            <p:cNvPr id="102" name="Google Shape;102;p14"/>
            <p:cNvSpPr txBox="1"/>
            <p:nvPr/>
          </p:nvSpPr>
          <p:spPr>
            <a:xfrm>
              <a:off x="0" y="769181"/>
              <a:ext cx="40725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grpSp>
        <p:nvGrpSpPr>
          <p:cNvPr id="103" name="Google Shape;103;p14"/>
          <p:cNvGrpSpPr/>
          <p:nvPr/>
        </p:nvGrpSpPr>
        <p:grpSpPr>
          <a:xfrm>
            <a:off x="5825620" y="7445525"/>
            <a:ext cx="3054375" cy="813867"/>
            <a:chOff x="0" y="-28575"/>
            <a:chExt cx="4072500" cy="1085156"/>
          </a:xfrm>
        </p:grpSpPr>
        <p:sp>
          <p:nvSpPr>
            <p:cNvPr id="104" name="Google Shape;104;p14"/>
            <p:cNvSpPr txBox="1"/>
            <p:nvPr/>
          </p:nvSpPr>
          <p:spPr>
            <a:xfrm>
              <a:off x="0" y="-28575"/>
              <a:ext cx="4072500" cy="738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Anna</a:t>
              </a:r>
              <a:endParaRPr/>
            </a:p>
          </p:txBody>
        </p:sp>
        <p:sp>
          <p:nvSpPr>
            <p:cNvPr id="105" name="Google Shape;105;p14"/>
            <p:cNvSpPr txBox="1"/>
            <p:nvPr/>
          </p:nvSpPr>
          <p:spPr>
            <a:xfrm>
              <a:off x="0" y="769181"/>
              <a:ext cx="40725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grpSp>
        <p:nvGrpSpPr>
          <p:cNvPr id="106" name="Google Shape;106;p14"/>
          <p:cNvGrpSpPr/>
          <p:nvPr/>
        </p:nvGrpSpPr>
        <p:grpSpPr>
          <a:xfrm>
            <a:off x="13110497" y="7445525"/>
            <a:ext cx="3054375" cy="813867"/>
            <a:chOff x="0" y="-28575"/>
            <a:chExt cx="4072500" cy="1085156"/>
          </a:xfrm>
        </p:grpSpPr>
        <p:sp>
          <p:nvSpPr>
            <p:cNvPr id="107" name="Google Shape;107;p14"/>
            <p:cNvSpPr txBox="1"/>
            <p:nvPr/>
          </p:nvSpPr>
          <p:spPr>
            <a:xfrm>
              <a:off x="0" y="-28575"/>
              <a:ext cx="4072500" cy="738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Wilmer</a:t>
              </a:r>
              <a:endParaRPr/>
            </a:p>
          </p:txBody>
        </p:sp>
        <p:sp>
          <p:nvSpPr>
            <p:cNvPr id="108" name="Google Shape;108;p14"/>
            <p:cNvSpPr txBox="1"/>
            <p:nvPr/>
          </p:nvSpPr>
          <p:spPr>
            <a:xfrm>
              <a:off x="0" y="769181"/>
              <a:ext cx="40725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sp>
        <p:nvSpPr>
          <p:cNvPr id="109" name="Google Shape;109;p14"/>
          <p:cNvSpPr txBox="1"/>
          <p:nvPr/>
        </p:nvSpPr>
        <p:spPr>
          <a:xfrm>
            <a:off x="3806976" y="893022"/>
            <a:ext cx="106740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latin typeface="Fredoka One"/>
                <a:ea typeface="Fredoka One"/>
                <a:cs typeface="Fredoka One"/>
                <a:sym typeface="Fredoka One"/>
              </a:rPr>
              <a:t>Team Members</a:t>
            </a:r>
            <a:endParaRPr/>
          </a:p>
        </p:txBody>
      </p:sp>
      <p:grpSp>
        <p:nvGrpSpPr>
          <p:cNvPr id="110" name="Google Shape;110;p14"/>
          <p:cNvGrpSpPr/>
          <p:nvPr/>
        </p:nvGrpSpPr>
        <p:grpSpPr>
          <a:xfrm>
            <a:off x="9471855" y="7445525"/>
            <a:ext cx="3054375" cy="813867"/>
            <a:chOff x="0" y="-28575"/>
            <a:chExt cx="4072500" cy="1085156"/>
          </a:xfrm>
        </p:grpSpPr>
        <p:sp>
          <p:nvSpPr>
            <p:cNvPr id="111" name="Google Shape;111;p14"/>
            <p:cNvSpPr txBox="1"/>
            <p:nvPr/>
          </p:nvSpPr>
          <p:spPr>
            <a:xfrm>
              <a:off x="0" y="-28575"/>
              <a:ext cx="4072500" cy="738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Selaine</a:t>
              </a:r>
              <a:endParaRPr/>
            </a:p>
          </p:txBody>
        </p:sp>
        <p:sp>
          <p:nvSpPr>
            <p:cNvPr id="112" name="Google Shape;112;p14"/>
            <p:cNvSpPr txBox="1"/>
            <p:nvPr/>
          </p:nvSpPr>
          <p:spPr>
            <a:xfrm>
              <a:off x="0" y="769181"/>
              <a:ext cx="40725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pic>
        <p:nvPicPr>
          <p:cNvPr id="113" name="Google Shape;113;p14"/>
          <p:cNvPicPr preferRelativeResize="0"/>
          <p:nvPr/>
        </p:nvPicPr>
        <p:blipFill rotWithShape="1">
          <a:blip r:embed="rId4">
            <a:alphaModFix/>
          </a:blip>
          <a:srcRect b="0" l="0" r="0" t="0"/>
          <a:stretch/>
        </p:blipFill>
        <p:spPr>
          <a:xfrm>
            <a:off x="5922074" y="3866400"/>
            <a:ext cx="2883900" cy="2818800"/>
          </a:xfrm>
          <a:prstGeom prst="ellipse">
            <a:avLst/>
          </a:prstGeom>
          <a:noFill/>
          <a:ln>
            <a:noFill/>
          </a:ln>
        </p:spPr>
      </p:pic>
      <p:pic>
        <p:nvPicPr>
          <p:cNvPr id="114" name="Google Shape;114;p14"/>
          <p:cNvPicPr preferRelativeResize="0"/>
          <p:nvPr/>
        </p:nvPicPr>
        <p:blipFill rotWithShape="1">
          <a:blip r:embed="rId5">
            <a:alphaModFix/>
          </a:blip>
          <a:srcRect b="2253" l="0" r="0" t="2253"/>
          <a:stretch/>
        </p:blipFill>
        <p:spPr>
          <a:xfrm>
            <a:off x="13184475" y="3898650"/>
            <a:ext cx="2883900" cy="2754300"/>
          </a:xfrm>
          <a:prstGeom prst="ellipse">
            <a:avLst/>
          </a:prstGeom>
          <a:noFill/>
          <a:ln>
            <a:noFill/>
          </a:ln>
        </p:spPr>
      </p:pic>
      <p:pic>
        <p:nvPicPr>
          <p:cNvPr id="115" name="Google Shape;115;p14"/>
          <p:cNvPicPr preferRelativeResize="0"/>
          <p:nvPr/>
        </p:nvPicPr>
        <p:blipFill rotWithShape="1">
          <a:blip r:embed="rId6">
            <a:alphaModFix/>
          </a:blip>
          <a:srcRect b="26010" l="11633" r="11626" t="3483"/>
          <a:stretch/>
        </p:blipFill>
        <p:spPr>
          <a:xfrm>
            <a:off x="9553287" y="3898800"/>
            <a:ext cx="2883900" cy="2754000"/>
          </a:xfrm>
          <a:prstGeom prst="ellipse">
            <a:avLst/>
          </a:prstGeom>
          <a:noFill/>
          <a:ln>
            <a:noFill/>
          </a:ln>
        </p:spPr>
      </p:pic>
      <p:pic>
        <p:nvPicPr>
          <p:cNvPr id="116" name="Google Shape;116;p14"/>
          <p:cNvPicPr preferRelativeResize="0"/>
          <p:nvPr/>
        </p:nvPicPr>
        <p:blipFill rotWithShape="1">
          <a:blip r:embed="rId7">
            <a:alphaModFix/>
          </a:blip>
          <a:srcRect b="2253" l="0" r="0" t="2253"/>
          <a:stretch/>
        </p:blipFill>
        <p:spPr>
          <a:xfrm>
            <a:off x="2290844" y="3898794"/>
            <a:ext cx="2883900" cy="2754000"/>
          </a:xfrm>
          <a:prstGeom prst="ellipse">
            <a:avLst/>
          </a:prstGeom>
          <a:noFill/>
          <a:ln>
            <a:noFill/>
          </a:ln>
        </p:spPr>
      </p:pic>
      <p:pic>
        <p:nvPicPr>
          <p:cNvPr id="117" name="Google Shape;117;p14"/>
          <p:cNvPicPr preferRelativeResize="0"/>
          <p:nvPr/>
        </p:nvPicPr>
        <p:blipFill>
          <a:blip r:embed="rId8">
            <a:alphaModFix/>
          </a:blip>
          <a:stretch>
            <a:fillRect/>
          </a:stretch>
        </p:blipFill>
        <p:spPr>
          <a:xfrm rot="-759350">
            <a:off x="316200" y="510929"/>
            <a:ext cx="1831673" cy="1831693"/>
          </a:xfrm>
          <a:prstGeom prst="rect">
            <a:avLst/>
          </a:prstGeom>
          <a:noFill/>
          <a:ln>
            <a:noFill/>
          </a:ln>
        </p:spPr>
      </p:pic>
      <p:sp>
        <p:nvSpPr>
          <p:cNvPr id="118" name="Google Shape;118;p14"/>
          <p:cNvSpPr txBox="1"/>
          <p:nvPr/>
        </p:nvSpPr>
        <p:spPr>
          <a:xfrm rot="-778867">
            <a:off x="89394" y="2221348"/>
            <a:ext cx="3054357" cy="102203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3600">
                <a:latin typeface="Fredoka One"/>
                <a:ea typeface="Fredoka One"/>
                <a:cs typeface="Fredoka One"/>
                <a:sym typeface="Fredoka One"/>
              </a:rPr>
              <a:t>Langu</a:t>
            </a:r>
            <a:br>
              <a:rPr lang="en-US" sz="3600">
                <a:latin typeface="Fredoka One"/>
                <a:ea typeface="Fredoka One"/>
                <a:cs typeface="Fredoka One"/>
                <a:sym typeface="Fredoka One"/>
              </a:rPr>
            </a:br>
            <a:r>
              <a:rPr lang="en-US" sz="2500">
                <a:latin typeface="Fredoka One"/>
                <a:ea typeface="Fredoka One"/>
                <a:cs typeface="Fredoka One"/>
                <a:sym typeface="Fredoka One"/>
              </a:rPr>
              <a:t>(they/them)</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338" name="Shape 338"/>
        <p:cNvGrpSpPr/>
        <p:nvPr/>
      </p:nvGrpSpPr>
      <p:grpSpPr>
        <a:xfrm>
          <a:off x="0" y="0"/>
          <a:ext cx="0" cy="0"/>
          <a:chOff x="0" y="0"/>
          <a:chExt cx="0" cy="0"/>
        </a:xfrm>
      </p:grpSpPr>
      <p:sp>
        <p:nvSpPr>
          <p:cNvPr id="339" name="Google Shape;339;p32"/>
          <p:cNvSpPr txBox="1"/>
          <p:nvPr/>
        </p:nvSpPr>
        <p:spPr>
          <a:xfrm>
            <a:off x="1028700" y="4177210"/>
            <a:ext cx="6436200" cy="2438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200">
                <a:latin typeface="Fredoka One"/>
                <a:ea typeface="Fredoka One"/>
                <a:cs typeface="Fredoka One"/>
                <a:sym typeface="Fredoka One"/>
              </a:rPr>
              <a:t>Suggested UI Change #2</a:t>
            </a:r>
            <a:endParaRPr/>
          </a:p>
        </p:txBody>
      </p:sp>
      <p:pic>
        <p:nvPicPr>
          <p:cNvPr id="340" name="Google Shape;340;p32"/>
          <p:cNvPicPr preferRelativeResize="0"/>
          <p:nvPr/>
        </p:nvPicPr>
        <p:blipFill rotWithShape="1">
          <a:blip r:embed="rId3">
            <a:alphaModFix/>
          </a:blip>
          <a:srcRect b="0" l="0" r="0" t="0"/>
          <a:stretch/>
        </p:blipFill>
        <p:spPr>
          <a:xfrm rot="5820624">
            <a:off x="-147851" y="-1833905"/>
            <a:ext cx="4514574" cy="5305588"/>
          </a:xfrm>
          <a:prstGeom prst="rect">
            <a:avLst/>
          </a:prstGeom>
          <a:noFill/>
          <a:ln>
            <a:noFill/>
          </a:ln>
        </p:spPr>
      </p:pic>
      <p:grpSp>
        <p:nvGrpSpPr>
          <p:cNvPr id="341" name="Google Shape;341;p32"/>
          <p:cNvGrpSpPr/>
          <p:nvPr/>
        </p:nvGrpSpPr>
        <p:grpSpPr>
          <a:xfrm>
            <a:off x="7872375" y="1139749"/>
            <a:ext cx="9447987" cy="8512998"/>
            <a:chOff x="0" y="0"/>
            <a:chExt cx="12704030" cy="3108976"/>
          </a:xfrm>
        </p:grpSpPr>
        <p:sp>
          <p:nvSpPr>
            <p:cNvPr id="342" name="Google Shape;342;p32"/>
            <p:cNvSpPr/>
            <p:nvPr/>
          </p:nvSpPr>
          <p:spPr>
            <a:xfrm>
              <a:off x="0" y="0"/>
              <a:ext cx="12704030" cy="3108976"/>
            </a:xfrm>
            <a:custGeom>
              <a:rect b="b" l="l" r="r" t="t"/>
              <a:pathLst>
                <a:path extrusionOk="0" h="1104432" w="4512977">
                  <a:moveTo>
                    <a:pt x="4388517" y="1104432"/>
                  </a:moveTo>
                  <a:lnTo>
                    <a:pt x="124460" y="1104432"/>
                  </a:lnTo>
                  <a:cubicBezTo>
                    <a:pt x="55880" y="1104432"/>
                    <a:pt x="0" y="1048552"/>
                    <a:pt x="0" y="979972"/>
                  </a:cubicBezTo>
                  <a:lnTo>
                    <a:pt x="0" y="124460"/>
                  </a:lnTo>
                  <a:cubicBezTo>
                    <a:pt x="0" y="55880"/>
                    <a:pt x="55880" y="0"/>
                    <a:pt x="124460" y="0"/>
                  </a:cubicBezTo>
                  <a:lnTo>
                    <a:pt x="4388517" y="0"/>
                  </a:lnTo>
                  <a:cubicBezTo>
                    <a:pt x="4457097" y="0"/>
                    <a:pt x="4512977" y="55880"/>
                    <a:pt x="4512977" y="124460"/>
                  </a:cubicBezTo>
                  <a:lnTo>
                    <a:pt x="4512977" y="979972"/>
                  </a:lnTo>
                  <a:cubicBezTo>
                    <a:pt x="4512977" y="1048552"/>
                    <a:pt x="4457097" y="1104432"/>
                    <a:pt x="4388517" y="1104432"/>
                  </a:cubicBezTo>
                  <a:close/>
                </a:path>
              </a:pathLst>
            </a:custGeom>
            <a:solidFill>
              <a:srgbClr val="D8A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2"/>
            <p:cNvSpPr txBox="1"/>
            <p:nvPr/>
          </p:nvSpPr>
          <p:spPr>
            <a:xfrm>
              <a:off x="821229" y="268923"/>
              <a:ext cx="10820400" cy="46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Tasks Listed in a Strict Order with Better Indication of the Task List </a:t>
              </a:r>
              <a:endParaRPr/>
            </a:p>
          </p:txBody>
        </p:sp>
      </p:grpSp>
      <p:pic>
        <p:nvPicPr>
          <p:cNvPr id="344" name="Google Shape;344;p32"/>
          <p:cNvPicPr preferRelativeResize="0"/>
          <p:nvPr/>
        </p:nvPicPr>
        <p:blipFill rotWithShape="1">
          <a:blip r:embed="rId4">
            <a:alphaModFix/>
          </a:blip>
          <a:srcRect b="0" l="0" r="0" t="0"/>
          <a:stretch/>
        </p:blipFill>
        <p:spPr>
          <a:xfrm>
            <a:off x="9516713" y="2837850"/>
            <a:ext cx="6159300" cy="6159300"/>
          </a:xfrm>
          <a:prstGeom prst="roundRect">
            <a:avLst>
              <a:gd fmla="val 16667"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348" name="Shape 348"/>
        <p:cNvGrpSpPr/>
        <p:nvPr/>
      </p:nvGrpSpPr>
      <p:grpSpPr>
        <a:xfrm>
          <a:off x="0" y="0"/>
          <a:ext cx="0" cy="0"/>
          <a:chOff x="0" y="0"/>
          <a:chExt cx="0" cy="0"/>
        </a:xfrm>
      </p:grpSpPr>
      <p:sp>
        <p:nvSpPr>
          <p:cNvPr id="349" name="Google Shape;349;p33"/>
          <p:cNvSpPr txBox="1"/>
          <p:nvPr/>
        </p:nvSpPr>
        <p:spPr>
          <a:xfrm>
            <a:off x="1028700" y="4177210"/>
            <a:ext cx="6436200" cy="2438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200">
                <a:latin typeface="Fredoka One"/>
                <a:ea typeface="Fredoka One"/>
                <a:cs typeface="Fredoka One"/>
                <a:sym typeface="Fredoka One"/>
              </a:rPr>
              <a:t>Suggested UI Change #3</a:t>
            </a:r>
            <a:endParaRPr/>
          </a:p>
        </p:txBody>
      </p:sp>
      <p:pic>
        <p:nvPicPr>
          <p:cNvPr id="350" name="Google Shape;350;p33"/>
          <p:cNvPicPr preferRelativeResize="0"/>
          <p:nvPr/>
        </p:nvPicPr>
        <p:blipFill rotWithShape="1">
          <a:blip r:embed="rId3">
            <a:alphaModFix/>
          </a:blip>
          <a:srcRect b="0" l="0" r="0" t="0"/>
          <a:stretch/>
        </p:blipFill>
        <p:spPr>
          <a:xfrm rot="5820624">
            <a:off x="-147851" y="-1833905"/>
            <a:ext cx="4514574" cy="5305588"/>
          </a:xfrm>
          <a:prstGeom prst="rect">
            <a:avLst/>
          </a:prstGeom>
          <a:noFill/>
          <a:ln>
            <a:noFill/>
          </a:ln>
        </p:spPr>
      </p:pic>
      <p:grpSp>
        <p:nvGrpSpPr>
          <p:cNvPr id="351" name="Google Shape;351;p33"/>
          <p:cNvGrpSpPr/>
          <p:nvPr/>
        </p:nvGrpSpPr>
        <p:grpSpPr>
          <a:xfrm>
            <a:off x="7872375" y="1139749"/>
            <a:ext cx="9447987" cy="8512998"/>
            <a:chOff x="0" y="0"/>
            <a:chExt cx="12704030" cy="3108976"/>
          </a:xfrm>
        </p:grpSpPr>
        <p:sp>
          <p:nvSpPr>
            <p:cNvPr id="352" name="Google Shape;352;p33"/>
            <p:cNvSpPr txBox="1"/>
            <p:nvPr/>
          </p:nvSpPr>
          <p:spPr>
            <a:xfrm>
              <a:off x="821229" y="268923"/>
              <a:ext cx="10820400" cy="202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Fredoka One"/>
                  <a:ea typeface="Fredoka One"/>
                  <a:cs typeface="Fredoka One"/>
                  <a:sym typeface="Fredoka One"/>
                </a:rPr>
                <a:t>Name and their Contribution</a:t>
              </a:r>
              <a:endParaRPr/>
            </a:p>
          </p:txBody>
        </p:sp>
        <p:sp>
          <p:nvSpPr>
            <p:cNvPr id="353" name="Google Shape;353;p33"/>
            <p:cNvSpPr txBox="1"/>
            <p:nvPr/>
          </p:nvSpPr>
          <p:spPr>
            <a:xfrm>
              <a:off x="823313" y="819267"/>
              <a:ext cx="11057400" cy="46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Overpass"/>
                  <a:ea typeface="Overpass"/>
                  <a:cs typeface="Overpass"/>
                  <a:sym typeface="Overpass"/>
                </a:rPr>
                <a:t>Apply page animations and transitions to your Canva presentation to emphasize ideas and make them even more memorable. </a:t>
              </a:r>
              <a:endParaRPr/>
            </a:p>
          </p:txBody>
        </p:sp>
        <p:sp>
          <p:nvSpPr>
            <p:cNvPr id="354" name="Google Shape;354;p33"/>
            <p:cNvSpPr/>
            <p:nvPr/>
          </p:nvSpPr>
          <p:spPr>
            <a:xfrm>
              <a:off x="0" y="0"/>
              <a:ext cx="12704030" cy="3108976"/>
            </a:xfrm>
            <a:custGeom>
              <a:rect b="b" l="l" r="r" t="t"/>
              <a:pathLst>
                <a:path extrusionOk="0" h="1104432" w="4512977">
                  <a:moveTo>
                    <a:pt x="4388517" y="1104432"/>
                  </a:moveTo>
                  <a:lnTo>
                    <a:pt x="124460" y="1104432"/>
                  </a:lnTo>
                  <a:cubicBezTo>
                    <a:pt x="55880" y="1104432"/>
                    <a:pt x="0" y="1048552"/>
                    <a:pt x="0" y="979972"/>
                  </a:cubicBezTo>
                  <a:lnTo>
                    <a:pt x="0" y="124460"/>
                  </a:lnTo>
                  <a:cubicBezTo>
                    <a:pt x="0" y="55880"/>
                    <a:pt x="55880" y="0"/>
                    <a:pt x="124460" y="0"/>
                  </a:cubicBezTo>
                  <a:lnTo>
                    <a:pt x="4388517" y="0"/>
                  </a:lnTo>
                  <a:cubicBezTo>
                    <a:pt x="4457097" y="0"/>
                    <a:pt x="4512977" y="55880"/>
                    <a:pt x="4512977" y="124460"/>
                  </a:cubicBezTo>
                  <a:lnTo>
                    <a:pt x="4512977" y="979972"/>
                  </a:lnTo>
                  <a:cubicBezTo>
                    <a:pt x="4512977" y="1048552"/>
                    <a:pt x="4457097" y="1104432"/>
                    <a:pt x="4388517" y="1104432"/>
                  </a:cubicBezTo>
                  <a:close/>
                </a:path>
              </a:pathLst>
            </a:custGeom>
            <a:solidFill>
              <a:srgbClr val="D8A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 name="Google Shape;355;p33"/>
          <p:cNvSpPr txBox="1"/>
          <p:nvPr/>
        </p:nvSpPr>
        <p:spPr>
          <a:xfrm>
            <a:off x="8483123" y="1876114"/>
            <a:ext cx="8047200" cy="1274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600">
                <a:latin typeface="Fredoka One"/>
                <a:ea typeface="Fredoka One"/>
                <a:cs typeface="Fredoka One"/>
                <a:sym typeface="Fredoka One"/>
              </a:rPr>
              <a:t>Greater Care While Designing the Aesthetics of Adventure Rooms</a:t>
            </a:r>
            <a:endParaRPr/>
          </a:p>
        </p:txBody>
      </p:sp>
      <p:pic>
        <p:nvPicPr>
          <p:cNvPr id="356" name="Google Shape;356;p33"/>
          <p:cNvPicPr preferRelativeResize="0"/>
          <p:nvPr/>
        </p:nvPicPr>
        <p:blipFill>
          <a:blip r:embed="rId4">
            <a:alphaModFix/>
          </a:blip>
          <a:stretch>
            <a:fillRect/>
          </a:stretch>
        </p:blipFill>
        <p:spPr>
          <a:xfrm>
            <a:off x="8197213" y="3942071"/>
            <a:ext cx="8798400" cy="4630800"/>
          </a:xfrm>
          <a:prstGeom prst="roundRect">
            <a:avLst>
              <a:gd fmla="val 16667" name="adj"/>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360" name="Shape 360"/>
        <p:cNvGrpSpPr/>
        <p:nvPr/>
      </p:nvGrpSpPr>
      <p:grpSpPr>
        <a:xfrm>
          <a:off x="0" y="0"/>
          <a:ext cx="0" cy="0"/>
          <a:chOff x="0" y="0"/>
          <a:chExt cx="0" cy="0"/>
        </a:xfrm>
      </p:grpSpPr>
      <p:pic>
        <p:nvPicPr>
          <p:cNvPr id="361" name="Google Shape;361;p34"/>
          <p:cNvPicPr preferRelativeResize="0"/>
          <p:nvPr/>
        </p:nvPicPr>
        <p:blipFill rotWithShape="1">
          <a:blip r:embed="rId3">
            <a:alphaModFix/>
          </a:blip>
          <a:srcRect b="0" l="0" r="0" t="0"/>
          <a:stretch/>
        </p:blipFill>
        <p:spPr>
          <a:xfrm rot="-1016799">
            <a:off x="8723693" y="-2340994"/>
            <a:ext cx="12976565" cy="9923538"/>
          </a:xfrm>
          <a:prstGeom prst="rect">
            <a:avLst/>
          </a:prstGeom>
          <a:noFill/>
          <a:ln>
            <a:noFill/>
          </a:ln>
        </p:spPr>
      </p:pic>
      <p:sp>
        <p:nvSpPr>
          <p:cNvPr id="362" name="Google Shape;362;p34"/>
          <p:cNvSpPr txBox="1"/>
          <p:nvPr/>
        </p:nvSpPr>
        <p:spPr>
          <a:xfrm>
            <a:off x="11200748" y="1225319"/>
            <a:ext cx="53619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FFFAEF"/>
                </a:solidFill>
                <a:latin typeface="Fredoka One"/>
                <a:ea typeface="Fredoka One"/>
                <a:cs typeface="Fredoka One"/>
                <a:sym typeface="Fredoka One"/>
              </a:rPr>
              <a:t>Summary</a:t>
            </a:r>
            <a:endParaRPr/>
          </a:p>
        </p:txBody>
      </p:sp>
      <p:grpSp>
        <p:nvGrpSpPr>
          <p:cNvPr id="363" name="Google Shape;363;p34"/>
          <p:cNvGrpSpPr/>
          <p:nvPr/>
        </p:nvGrpSpPr>
        <p:grpSpPr>
          <a:xfrm>
            <a:off x="2064925" y="1886513"/>
            <a:ext cx="5087475" cy="2801079"/>
            <a:chOff x="0" y="-28575"/>
            <a:chExt cx="6783300" cy="3734772"/>
          </a:xfrm>
        </p:grpSpPr>
        <p:sp>
          <p:nvSpPr>
            <p:cNvPr id="364" name="Google Shape;364;p34"/>
            <p:cNvSpPr txBox="1"/>
            <p:nvPr/>
          </p:nvSpPr>
          <p:spPr>
            <a:xfrm>
              <a:off x="0" y="1091397"/>
              <a:ext cx="6783300" cy="2614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600">
                  <a:solidFill>
                    <a:srgbClr val="FFFAEF"/>
                  </a:solidFill>
                  <a:latin typeface="Overpass"/>
                  <a:ea typeface="Overpass"/>
                  <a:cs typeface="Overpass"/>
                  <a:sym typeface="Overpass"/>
                </a:rPr>
                <a:t>Crazy 8’s Rapid Prototyping. Tasks for users to understand, produce and engage with a language. </a:t>
              </a:r>
              <a:endParaRPr/>
            </a:p>
          </p:txBody>
        </p:sp>
        <p:sp>
          <p:nvSpPr>
            <p:cNvPr id="365" name="Google Shape;365;p34"/>
            <p:cNvSpPr txBox="1"/>
            <p:nvPr/>
          </p:nvSpPr>
          <p:spPr>
            <a:xfrm>
              <a:off x="0" y="-28575"/>
              <a:ext cx="67833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solidFill>
                    <a:srgbClr val="FFFAEF"/>
                  </a:solidFill>
                  <a:latin typeface="Fredoka One"/>
                  <a:ea typeface="Fredoka One"/>
                  <a:cs typeface="Fredoka One"/>
                  <a:sym typeface="Fredoka One"/>
                </a:rPr>
                <a:t>Task Flows</a:t>
              </a:r>
              <a:endParaRPr/>
            </a:p>
          </p:txBody>
        </p:sp>
      </p:grpSp>
      <p:grpSp>
        <p:nvGrpSpPr>
          <p:cNvPr id="366" name="Google Shape;366;p34"/>
          <p:cNvGrpSpPr/>
          <p:nvPr/>
        </p:nvGrpSpPr>
        <p:grpSpPr>
          <a:xfrm>
            <a:off x="6829186" y="4428952"/>
            <a:ext cx="5068125" cy="2801079"/>
            <a:chOff x="0" y="-28575"/>
            <a:chExt cx="6757500" cy="3734772"/>
          </a:xfrm>
        </p:grpSpPr>
        <p:sp>
          <p:nvSpPr>
            <p:cNvPr id="367" name="Google Shape;367;p34"/>
            <p:cNvSpPr txBox="1"/>
            <p:nvPr/>
          </p:nvSpPr>
          <p:spPr>
            <a:xfrm>
              <a:off x="0" y="-28575"/>
              <a:ext cx="67575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solidFill>
                    <a:srgbClr val="FFFAEF"/>
                  </a:solidFill>
                  <a:latin typeface="Fredoka One"/>
                  <a:ea typeface="Fredoka One"/>
                  <a:cs typeface="Fredoka One"/>
                  <a:sym typeface="Fredoka One"/>
                </a:rPr>
                <a:t>User Experience </a:t>
              </a:r>
              <a:endParaRPr/>
            </a:p>
          </p:txBody>
        </p:sp>
        <p:sp>
          <p:nvSpPr>
            <p:cNvPr id="368" name="Google Shape;368;p34"/>
            <p:cNvSpPr txBox="1"/>
            <p:nvPr/>
          </p:nvSpPr>
          <p:spPr>
            <a:xfrm>
              <a:off x="0" y="1091397"/>
              <a:ext cx="6757500" cy="2614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600">
                  <a:solidFill>
                    <a:srgbClr val="FFFAEF"/>
                  </a:solidFill>
                  <a:latin typeface="Overpass"/>
                  <a:ea typeface="Overpass"/>
                  <a:cs typeface="Overpass"/>
                  <a:sym typeface="Overpass"/>
                </a:rPr>
                <a:t>Engaging, like real-life experiences, aesthetic, low stakes, positive words of affirmation</a:t>
              </a:r>
              <a:endParaRPr/>
            </a:p>
          </p:txBody>
        </p:sp>
      </p:grpSp>
      <p:grpSp>
        <p:nvGrpSpPr>
          <p:cNvPr id="369" name="Google Shape;369;p34"/>
          <p:cNvGrpSpPr/>
          <p:nvPr/>
        </p:nvGrpSpPr>
        <p:grpSpPr>
          <a:xfrm>
            <a:off x="11896969" y="7298718"/>
            <a:ext cx="5362425" cy="2280654"/>
            <a:chOff x="0" y="-28575"/>
            <a:chExt cx="7149900" cy="3040872"/>
          </a:xfrm>
        </p:grpSpPr>
        <p:sp>
          <p:nvSpPr>
            <p:cNvPr id="370" name="Google Shape;370;p34"/>
            <p:cNvSpPr txBox="1"/>
            <p:nvPr/>
          </p:nvSpPr>
          <p:spPr>
            <a:xfrm>
              <a:off x="0" y="-28575"/>
              <a:ext cx="71499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600">
                  <a:solidFill>
                    <a:srgbClr val="FFFAEF"/>
                  </a:solidFill>
                  <a:latin typeface="Fredoka One"/>
                  <a:ea typeface="Fredoka One"/>
                  <a:cs typeface="Fredoka One"/>
                  <a:sym typeface="Fredoka One"/>
                </a:rPr>
                <a:t>Next Steps</a:t>
              </a:r>
              <a:endParaRPr/>
            </a:p>
          </p:txBody>
        </p:sp>
        <p:sp>
          <p:nvSpPr>
            <p:cNvPr id="371" name="Google Shape;371;p34"/>
            <p:cNvSpPr txBox="1"/>
            <p:nvPr/>
          </p:nvSpPr>
          <p:spPr>
            <a:xfrm>
              <a:off x="0" y="1091397"/>
              <a:ext cx="7149900" cy="1920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600">
                  <a:solidFill>
                    <a:srgbClr val="FFFAEF"/>
                  </a:solidFill>
                  <a:latin typeface="Overpass"/>
                  <a:ea typeface="Overpass"/>
                  <a:cs typeface="Overpass"/>
                  <a:sym typeface="Overpass"/>
                </a:rPr>
                <a:t>Pictures/Videos/Music, Organization, and Attention to Detail in Virtual Environments</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375" name="Shape 375"/>
        <p:cNvGrpSpPr/>
        <p:nvPr/>
      </p:nvGrpSpPr>
      <p:grpSpPr>
        <a:xfrm>
          <a:off x="0" y="0"/>
          <a:ext cx="0" cy="0"/>
          <a:chOff x="0" y="0"/>
          <a:chExt cx="0" cy="0"/>
        </a:xfrm>
      </p:grpSpPr>
      <p:grpSp>
        <p:nvGrpSpPr>
          <p:cNvPr id="376" name="Google Shape;376;p35"/>
          <p:cNvGrpSpPr/>
          <p:nvPr/>
        </p:nvGrpSpPr>
        <p:grpSpPr>
          <a:xfrm>
            <a:off x="4421807" y="2076912"/>
            <a:ext cx="9444375" cy="2085157"/>
            <a:chOff x="0" y="0"/>
            <a:chExt cx="12592500" cy="2780210"/>
          </a:xfrm>
        </p:grpSpPr>
        <p:sp>
          <p:nvSpPr>
            <p:cNvPr id="377" name="Google Shape;377;p35"/>
            <p:cNvSpPr txBox="1"/>
            <p:nvPr/>
          </p:nvSpPr>
          <p:spPr>
            <a:xfrm>
              <a:off x="0" y="0"/>
              <a:ext cx="12592500" cy="184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Fredoka One"/>
                  <a:ea typeface="Fredoka One"/>
                  <a:cs typeface="Fredoka One"/>
                  <a:sym typeface="Fredoka One"/>
                </a:rPr>
                <a:t>Thank you!</a:t>
              </a:r>
              <a:endParaRPr/>
            </a:p>
          </p:txBody>
        </p:sp>
        <p:sp>
          <p:nvSpPr>
            <p:cNvPr id="378" name="Google Shape;378;p35"/>
            <p:cNvSpPr txBox="1"/>
            <p:nvPr/>
          </p:nvSpPr>
          <p:spPr>
            <a:xfrm>
              <a:off x="0" y="2062010"/>
              <a:ext cx="12592500" cy="71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verpass"/>
                  <a:ea typeface="Overpass"/>
                  <a:cs typeface="Overpass"/>
                  <a:sym typeface="Overpass"/>
                </a:rPr>
                <a:t>Do you have any questions for us?</a:t>
              </a:r>
              <a:endParaRPr/>
            </a:p>
          </p:txBody>
        </p:sp>
      </p:grpSp>
      <p:pic>
        <p:nvPicPr>
          <p:cNvPr id="379" name="Google Shape;379;p35"/>
          <p:cNvPicPr preferRelativeResize="0"/>
          <p:nvPr/>
        </p:nvPicPr>
        <p:blipFill rotWithShape="1">
          <a:blip r:embed="rId3">
            <a:alphaModFix/>
          </a:blip>
          <a:srcRect b="0" l="29" r="29" t="0"/>
          <a:stretch/>
        </p:blipFill>
        <p:spPr>
          <a:xfrm>
            <a:off x="5834392" y="4432501"/>
            <a:ext cx="6619208" cy="3935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122" name="Shape 122"/>
        <p:cNvGrpSpPr/>
        <p:nvPr/>
      </p:nvGrpSpPr>
      <p:grpSpPr>
        <a:xfrm>
          <a:off x="0" y="0"/>
          <a:ext cx="0" cy="0"/>
          <a:chOff x="0" y="0"/>
          <a:chExt cx="0" cy="0"/>
        </a:xfrm>
      </p:grpSpPr>
      <p:grpSp>
        <p:nvGrpSpPr>
          <p:cNvPr id="123" name="Google Shape;123;p15"/>
          <p:cNvGrpSpPr/>
          <p:nvPr/>
        </p:nvGrpSpPr>
        <p:grpSpPr>
          <a:xfrm>
            <a:off x="3067548" y="1232809"/>
            <a:ext cx="12290850" cy="1594651"/>
            <a:chOff x="0" y="0"/>
            <a:chExt cx="16387800" cy="2126201"/>
          </a:xfrm>
        </p:grpSpPr>
        <p:sp>
          <p:nvSpPr>
            <p:cNvPr id="124" name="Google Shape;124;p15"/>
            <p:cNvSpPr txBox="1"/>
            <p:nvPr/>
          </p:nvSpPr>
          <p:spPr>
            <a:xfrm>
              <a:off x="0" y="0"/>
              <a:ext cx="163878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Overview</a:t>
              </a:r>
              <a:endParaRPr/>
            </a:p>
          </p:txBody>
        </p:sp>
        <p:sp>
          <p:nvSpPr>
            <p:cNvPr id="125" name="Google Shape;125;p15"/>
            <p:cNvSpPr txBox="1"/>
            <p:nvPr/>
          </p:nvSpPr>
          <p:spPr>
            <a:xfrm>
              <a:off x="974478" y="1592501"/>
              <a:ext cx="14439000" cy="53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600">
                  <a:latin typeface="Overpass"/>
                  <a:ea typeface="Overpass"/>
                  <a:cs typeface="Overpass"/>
                  <a:sym typeface="Overpass"/>
                </a:rPr>
                <a:t>Presentation Milestones</a:t>
              </a:r>
              <a:endParaRPr/>
            </a:p>
          </p:txBody>
        </p:sp>
      </p:grpSp>
      <p:grpSp>
        <p:nvGrpSpPr>
          <p:cNvPr id="126" name="Google Shape;126;p15"/>
          <p:cNvGrpSpPr/>
          <p:nvPr/>
        </p:nvGrpSpPr>
        <p:grpSpPr>
          <a:xfrm>
            <a:off x="760857" y="2189266"/>
            <a:ext cx="3811132" cy="1523622"/>
            <a:chOff x="0" y="0"/>
            <a:chExt cx="5081509" cy="2031496"/>
          </a:xfrm>
        </p:grpSpPr>
        <p:pic>
          <p:nvPicPr>
            <p:cNvPr id="127" name="Google Shape;127;p15"/>
            <p:cNvPicPr preferRelativeResize="0"/>
            <p:nvPr/>
          </p:nvPicPr>
          <p:blipFill rotWithShape="1">
            <a:blip r:embed="rId3">
              <a:alphaModFix/>
            </a:blip>
            <a:srcRect b="0" l="0" r="0" t="0"/>
            <a:stretch/>
          </p:blipFill>
          <p:spPr>
            <a:xfrm>
              <a:off x="0" y="0"/>
              <a:ext cx="5081509" cy="2031496"/>
            </a:xfrm>
            <a:prstGeom prst="rect">
              <a:avLst/>
            </a:prstGeom>
            <a:noFill/>
            <a:ln>
              <a:noFill/>
            </a:ln>
          </p:spPr>
        </p:pic>
        <p:sp>
          <p:nvSpPr>
            <p:cNvPr id="128" name="Google Shape;128;p15"/>
            <p:cNvSpPr txBox="1"/>
            <p:nvPr/>
          </p:nvSpPr>
          <p:spPr>
            <a:xfrm>
              <a:off x="833920" y="340618"/>
              <a:ext cx="3413700" cy="1350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Mission Statement</a:t>
              </a:r>
              <a:endParaRPr/>
            </a:p>
          </p:txBody>
        </p:sp>
      </p:grpSp>
      <p:grpSp>
        <p:nvGrpSpPr>
          <p:cNvPr id="129" name="Google Shape;129;p15"/>
          <p:cNvGrpSpPr/>
          <p:nvPr/>
        </p:nvGrpSpPr>
        <p:grpSpPr>
          <a:xfrm>
            <a:off x="13820707" y="6188322"/>
            <a:ext cx="3811132" cy="1523622"/>
            <a:chOff x="0" y="0"/>
            <a:chExt cx="5081509" cy="2031496"/>
          </a:xfrm>
        </p:grpSpPr>
        <p:pic>
          <p:nvPicPr>
            <p:cNvPr id="130" name="Google Shape;130;p15"/>
            <p:cNvPicPr preferRelativeResize="0"/>
            <p:nvPr/>
          </p:nvPicPr>
          <p:blipFill rotWithShape="1">
            <a:blip r:embed="rId4">
              <a:alphaModFix/>
            </a:blip>
            <a:srcRect b="0" l="0" r="0" t="0"/>
            <a:stretch/>
          </p:blipFill>
          <p:spPr>
            <a:xfrm>
              <a:off x="0" y="0"/>
              <a:ext cx="5081509" cy="2031496"/>
            </a:xfrm>
            <a:prstGeom prst="rect">
              <a:avLst/>
            </a:prstGeom>
            <a:noFill/>
            <a:ln>
              <a:noFill/>
            </a:ln>
          </p:spPr>
        </p:pic>
        <p:sp>
          <p:nvSpPr>
            <p:cNvPr id="131" name="Google Shape;131;p15"/>
            <p:cNvSpPr txBox="1"/>
            <p:nvPr/>
          </p:nvSpPr>
          <p:spPr>
            <a:xfrm>
              <a:off x="833920" y="678118"/>
              <a:ext cx="3413700" cy="675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solidFill>
                    <a:srgbClr val="FFFAEF"/>
                  </a:solidFill>
                  <a:latin typeface="Fredoka One"/>
                  <a:ea typeface="Fredoka One"/>
                  <a:cs typeface="Fredoka One"/>
                  <a:sym typeface="Fredoka One"/>
                </a:rPr>
                <a:t>Method</a:t>
              </a:r>
              <a:endParaRPr/>
            </a:p>
          </p:txBody>
        </p:sp>
      </p:grpSp>
      <p:grpSp>
        <p:nvGrpSpPr>
          <p:cNvPr id="132" name="Google Shape;132;p15"/>
          <p:cNvGrpSpPr/>
          <p:nvPr/>
        </p:nvGrpSpPr>
        <p:grpSpPr>
          <a:xfrm>
            <a:off x="9439929" y="6880647"/>
            <a:ext cx="3811132" cy="1523622"/>
            <a:chOff x="0" y="0"/>
            <a:chExt cx="5081509" cy="2031496"/>
          </a:xfrm>
        </p:grpSpPr>
        <p:pic>
          <p:nvPicPr>
            <p:cNvPr id="133" name="Google Shape;133;p15"/>
            <p:cNvPicPr preferRelativeResize="0"/>
            <p:nvPr/>
          </p:nvPicPr>
          <p:blipFill rotWithShape="1">
            <a:blip r:embed="rId5">
              <a:alphaModFix/>
            </a:blip>
            <a:srcRect b="0" l="0" r="0" t="0"/>
            <a:stretch/>
          </p:blipFill>
          <p:spPr>
            <a:xfrm rot="10800000">
              <a:off x="0" y="0"/>
              <a:ext cx="5081509" cy="2031496"/>
            </a:xfrm>
            <a:prstGeom prst="rect">
              <a:avLst/>
            </a:prstGeom>
            <a:noFill/>
            <a:ln>
              <a:noFill/>
            </a:ln>
          </p:spPr>
        </p:pic>
        <p:sp>
          <p:nvSpPr>
            <p:cNvPr id="134" name="Google Shape;134;p15"/>
            <p:cNvSpPr txBox="1"/>
            <p:nvPr/>
          </p:nvSpPr>
          <p:spPr>
            <a:xfrm>
              <a:off x="824349" y="678118"/>
              <a:ext cx="3413700" cy="675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Results</a:t>
              </a:r>
              <a:endParaRPr/>
            </a:p>
          </p:txBody>
        </p:sp>
      </p:grpSp>
      <p:grpSp>
        <p:nvGrpSpPr>
          <p:cNvPr id="135" name="Google Shape;135;p15"/>
          <p:cNvGrpSpPr/>
          <p:nvPr/>
        </p:nvGrpSpPr>
        <p:grpSpPr>
          <a:xfrm>
            <a:off x="5059146" y="7518647"/>
            <a:ext cx="3811132" cy="1523622"/>
            <a:chOff x="0" y="0"/>
            <a:chExt cx="5081509" cy="2031496"/>
          </a:xfrm>
        </p:grpSpPr>
        <p:pic>
          <p:nvPicPr>
            <p:cNvPr id="136" name="Google Shape;136;p15"/>
            <p:cNvPicPr preferRelativeResize="0"/>
            <p:nvPr/>
          </p:nvPicPr>
          <p:blipFill rotWithShape="1">
            <a:blip r:embed="rId6">
              <a:alphaModFix/>
            </a:blip>
            <a:srcRect b="0" l="0" r="0" t="0"/>
            <a:stretch/>
          </p:blipFill>
          <p:spPr>
            <a:xfrm rot="10800000">
              <a:off x="0" y="0"/>
              <a:ext cx="5081509" cy="2031496"/>
            </a:xfrm>
            <a:prstGeom prst="rect">
              <a:avLst/>
            </a:prstGeom>
            <a:noFill/>
            <a:ln>
              <a:noFill/>
            </a:ln>
          </p:spPr>
        </p:pic>
        <p:sp>
          <p:nvSpPr>
            <p:cNvPr id="137" name="Google Shape;137;p15"/>
            <p:cNvSpPr txBox="1"/>
            <p:nvPr/>
          </p:nvSpPr>
          <p:spPr>
            <a:xfrm>
              <a:off x="761715" y="678118"/>
              <a:ext cx="3413700" cy="675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UI Changes</a:t>
              </a:r>
              <a:endParaRPr/>
            </a:p>
          </p:txBody>
        </p:sp>
      </p:grpSp>
      <p:grpSp>
        <p:nvGrpSpPr>
          <p:cNvPr id="138" name="Google Shape;138;p15"/>
          <p:cNvGrpSpPr/>
          <p:nvPr/>
        </p:nvGrpSpPr>
        <p:grpSpPr>
          <a:xfrm>
            <a:off x="5059141" y="3049591"/>
            <a:ext cx="3811132" cy="1523622"/>
            <a:chOff x="0" y="0"/>
            <a:chExt cx="5081509" cy="2031496"/>
          </a:xfrm>
        </p:grpSpPr>
        <p:pic>
          <p:nvPicPr>
            <p:cNvPr id="139" name="Google Shape;139;p15"/>
            <p:cNvPicPr preferRelativeResize="0"/>
            <p:nvPr/>
          </p:nvPicPr>
          <p:blipFill rotWithShape="1">
            <a:blip r:embed="rId7">
              <a:alphaModFix/>
            </a:blip>
            <a:srcRect b="0" l="0" r="0" t="0"/>
            <a:stretch/>
          </p:blipFill>
          <p:spPr>
            <a:xfrm rot="10800000">
              <a:off x="0" y="0"/>
              <a:ext cx="5081509" cy="2031496"/>
            </a:xfrm>
            <a:prstGeom prst="rect">
              <a:avLst/>
            </a:prstGeom>
            <a:noFill/>
            <a:ln>
              <a:noFill/>
            </a:ln>
          </p:spPr>
        </p:pic>
        <p:sp>
          <p:nvSpPr>
            <p:cNvPr id="140" name="Google Shape;140;p15"/>
            <p:cNvSpPr txBox="1"/>
            <p:nvPr/>
          </p:nvSpPr>
          <p:spPr>
            <a:xfrm>
              <a:off x="833870" y="483618"/>
              <a:ext cx="3413700" cy="1350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Interface + </a:t>
              </a:r>
              <a:endParaRPr sz="3500">
                <a:latin typeface="Fredoka One"/>
                <a:ea typeface="Fredoka One"/>
                <a:cs typeface="Fredoka One"/>
                <a:sym typeface="Fredoka One"/>
              </a:endParaRPr>
            </a:p>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Rational</a:t>
              </a:r>
              <a:endParaRPr sz="3500">
                <a:latin typeface="Fredoka One"/>
                <a:ea typeface="Fredoka One"/>
                <a:cs typeface="Fredoka One"/>
                <a:sym typeface="Fredoka One"/>
              </a:endParaRPr>
            </a:p>
          </p:txBody>
        </p:sp>
      </p:grpSp>
      <p:grpSp>
        <p:nvGrpSpPr>
          <p:cNvPr id="141" name="Google Shape;141;p15"/>
          <p:cNvGrpSpPr/>
          <p:nvPr/>
        </p:nvGrpSpPr>
        <p:grpSpPr>
          <a:xfrm>
            <a:off x="9439933" y="3603441"/>
            <a:ext cx="3811132" cy="1523622"/>
            <a:chOff x="0" y="0"/>
            <a:chExt cx="5081509" cy="2031496"/>
          </a:xfrm>
        </p:grpSpPr>
        <p:pic>
          <p:nvPicPr>
            <p:cNvPr id="142" name="Google Shape;142;p15"/>
            <p:cNvPicPr preferRelativeResize="0"/>
            <p:nvPr/>
          </p:nvPicPr>
          <p:blipFill rotWithShape="1">
            <a:blip r:embed="rId8">
              <a:alphaModFix/>
            </a:blip>
            <a:srcRect b="0" l="0" r="0" t="0"/>
            <a:stretch/>
          </p:blipFill>
          <p:spPr>
            <a:xfrm rot="10800000">
              <a:off x="0" y="0"/>
              <a:ext cx="5081509" cy="2031496"/>
            </a:xfrm>
            <a:prstGeom prst="rect">
              <a:avLst/>
            </a:prstGeom>
            <a:noFill/>
            <a:ln>
              <a:noFill/>
            </a:ln>
          </p:spPr>
        </p:pic>
        <p:sp>
          <p:nvSpPr>
            <p:cNvPr id="143" name="Google Shape;143;p15"/>
            <p:cNvSpPr txBox="1"/>
            <p:nvPr/>
          </p:nvSpPr>
          <p:spPr>
            <a:xfrm>
              <a:off x="366266" y="483618"/>
              <a:ext cx="4349100" cy="1350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solidFill>
                    <a:srgbClr val="FFFAEF"/>
                  </a:solidFill>
                  <a:latin typeface="Fredoka One"/>
                  <a:ea typeface="Fredoka One"/>
                  <a:cs typeface="Fredoka One"/>
                  <a:sym typeface="Fredoka One"/>
                </a:rPr>
                <a:t>Low-Fi Prototype</a:t>
              </a:r>
              <a:endParaRPr/>
            </a:p>
          </p:txBody>
        </p:sp>
      </p:grpSp>
      <p:grpSp>
        <p:nvGrpSpPr>
          <p:cNvPr id="144" name="Google Shape;144;p15"/>
          <p:cNvGrpSpPr/>
          <p:nvPr/>
        </p:nvGrpSpPr>
        <p:grpSpPr>
          <a:xfrm>
            <a:off x="13820732" y="4222041"/>
            <a:ext cx="3811132" cy="1523622"/>
            <a:chOff x="0" y="0"/>
            <a:chExt cx="5081509" cy="2031496"/>
          </a:xfrm>
        </p:grpSpPr>
        <p:pic>
          <p:nvPicPr>
            <p:cNvPr id="145" name="Google Shape;145;p15"/>
            <p:cNvPicPr preferRelativeResize="0"/>
            <p:nvPr/>
          </p:nvPicPr>
          <p:blipFill rotWithShape="1">
            <a:blip r:embed="rId3">
              <a:alphaModFix/>
            </a:blip>
            <a:srcRect b="0" l="0" r="0" t="0"/>
            <a:stretch/>
          </p:blipFill>
          <p:spPr>
            <a:xfrm>
              <a:off x="0" y="0"/>
              <a:ext cx="5081509" cy="2031496"/>
            </a:xfrm>
            <a:prstGeom prst="rect">
              <a:avLst/>
            </a:prstGeom>
            <a:noFill/>
            <a:ln>
              <a:noFill/>
            </a:ln>
          </p:spPr>
        </p:pic>
        <p:sp>
          <p:nvSpPr>
            <p:cNvPr id="146" name="Google Shape;146;p15"/>
            <p:cNvSpPr txBox="1"/>
            <p:nvPr/>
          </p:nvSpPr>
          <p:spPr>
            <a:xfrm>
              <a:off x="833887" y="678118"/>
              <a:ext cx="3413700" cy="675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latin typeface="Fredoka One"/>
                  <a:ea typeface="Fredoka One"/>
                  <a:cs typeface="Fredoka One"/>
                  <a:sym typeface="Fredoka One"/>
                </a:rPr>
                <a:t>Task Flows</a:t>
              </a:r>
              <a:endParaRPr/>
            </a:p>
          </p:txBody>
        </p:sp>
      </p:grpSp>
      <p:grpSp>
        <p:nvGrpSpPr>
          <p:cNvPr id="147" name="Google Shape;147;p15"/>
          <p:cNvGrpSpPr/>
          <p:nvPr/>
        </p:nvGrpSpPr>
        <p:grpSpPr>
          <a:xfrm>
            <a:off x="570057" y="8086547"/>
            <a:ext cx="3811132" cy="1523622"/>
            <a:chOff x="0" y="0"/>
            <a:chExt cx="5081509" cy="2031496"/>
          </a:xfrm>
        </p:grpSpPr>
        <p:pic>
          <p:nvPicPr>
            <p:cNvPr id="148" name="Google Shape;148;p15"/>
            <p:cNvPicPr preferRelativeResize="0"/>
            <p:nvPr/>
          </p:nvPicPr>
          <p:blipFill rotWithShape="1">
            <a:blip r:embed="rId4">
              <a:alphaModFix/>
            </a:blip>
            <a:srcRect b="0" l="0" r="0" t="0"/>
            <a:stretch/>
          </p:blipFill>
          <p:spPr>
            <a:xfrm>
              <a:off x="0" y="0"/>
              <a:ext cx="5081509" cy="2031496"/>
            </a:xfrm>
            <a:prstGeom prst="rect">
              <a:avLst/>
            </a:prstGeom>
            <a:noFill/>
            <a:ln>
              <a:noFill/>
            </a:ln>
          </p:spPr>
        </p:pic>
        <p:sp>
          <p:nvSpPr>
            <p:cNvPr id="149" name="Google Shape;149;p15"/>
            <p:cNvSpPr txBox="1"/>
            <p:nvPr/>
          </p:nvSpPr>
          <p:spPr>
            <a:xfrm>
              <a:off x="833920" y="678118"/>
              <a:ext cx="3413700" cy="6753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lang="en-US" sz="3500">
                  <a:solidFill>
                    <a:srgbClr val="FFFAEF"/>
                  </a:solidFill>
                  <a:latin typeface="Fredoka One"/>
                  <a:ea typeface="Fredoka One"/>
                  <a:cs typeface="Fredoka One"/>
                  <a:sym typeface="Fredoka One"/>
                </a:rPr>
                <a:t>Summary</a:t>
              </a:r>
              <a:endParaRPr/>
            </a:p>
          </p:txBody>
        </p:sp>
      </p:grpSp>
      <p:sp>
        <p:nvSpPr>
          <p:cNvPr id="150" name="Google Shape;150;p15"/>
          <p:cNvSpPr/>
          <p:nvPr/>
        </p:nvSpPr>
        <p:spPr>
          <a:xfrm rot="1060058">
            <a:off x="4518283" y="3161390"/>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rot="1060058">
            <a:off x="8767096" y="4108390"/>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rot="1060058">
            <a:off x="13155758" y="4604415"/>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rot="9739942">
            <a:off x="4381870" y="8622767"/>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rot="9739942">
            <a:off x="8767095" y="7823742"/>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rot="9739942">
            <a:off x="13155745" y="7252067"/>
            <a:ext cx="753826" cy="111610"/>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rot="5400000">
            <a:off x="15522860" y="5842446"/>
            <a:ext cx="579937" cy="111843"/>
          </a:xfrm>
          <a:custGeom>
            <a:rect b="b" l="l" r="r" t="t"/>
            <a:pathLst>
              <a:path extrusionOk="0" h="434340" w="2128209">
                <a:moveTo>
                  <a:pt x="2110429" y="187960"/>
                </a:moveTo>
                <a:lnTo>
                  <a:pt x="1848809" y="11430"/>
                </a:lnTo>
                <a:cubicBezTo>
                  <a:pt x="1831029" y="0"/>
                  <a:pt x="1808169" y="3810"/>
                  <a:pt x="1795469" y="21590"/>
                </a:cubicBezTo>
                <a:cubicBezTo>
                  <a:pt x="1784039" y="39370"/>
                  <a:pt x="1787849" y="62230"/>
                  <a:pt x="1805629" y="74930"/>
                </a:cubicBezTo>
                <a:lnTo>
                  <a:pt x="1964379" y="181610"/>
                </a:lnTo>
                <a:lnTo>
                  <a:pt x="0" y="181610"/>
                </a:lnTo>
                <a:lnTo>
                  <a:pt x="0" y="257810"/>
                </a:lnTo>
                <a:lnTo>
                  <a:pt x="1964379" y="257810"/>
                </a:lnTo>
                <a:lnTo>
                  <a:pt x="1805629" y="364490"/>
                </a:lnTo>
                <a:cubicBezTo>
                  <a:pt x="1787849" y="375920"/>
                  <a:pt x="1784039" y="400050"/>
                  <a:pt x="1795469" y="417830"/>
                </a:cubicBezTo>
                <a:cubicBezTo>
                  <a:pt x="1803089" y="429260"/>
                  <a:pt x="1814519" y="434340"/>
                  <a:pt x="1827219" y="434340"/>
                </a:cubicBezTo>
                <a:cubicBezTo>
                  <a:pt x="1834839" y="434340"/>
                  <a:pt x="1842459" y="431800"/>
                  <a:pt x="1848809" y="427990"/>
                </a:cubicBezTo>
                <a:lnTo>
                  <a:pt x="2111699" y="251460"/>
                </a:lnTo>
                <a:cubicBezTo>
                  <a:pt x="2121859" y="243840"/>
                  <a:pt x="2128209" y="232410"/>
                  <a:pt x="2128209" y="219710"/>
                </a:cubicBezTo>
                <a:cubicBezTo>
                  <a:pt x="2128209" y="207010"/>
                  <a:pt x="2121859" y="195580"/>
                  <a:pt x="2110429" y="187960"/>
                </a:cubicBezTo>
                <a:close/>
              </a:path>
            </a:pathLst>
          </a:cu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160" name="Shape 160"/>
        <p:cNvGrpSpPr/>
        <p:nvPr/>
      </p:nvGrpSpPr>
      <p:grpSpPr>
        <a:xfrm>
          <a:off x="0" y="0"/>
          <a:ext cx="0" cy="0"/>
          <a:chOff x="0" y="0"/>
          <a:chExt cx="0" cy="0"/>
        </a:xfrm>
      </p:grpSpPr>
      <p:sp>
        <p:nvSpPr>
          <p:cNvPr id="161" name="Google Shape;161;p16"/>
          <p:cNvSpPr txBox="1"/>
          <p:nvPr/>
        </p:nvSpPr>
        <p:spPr>
          <a:xfrm>
            <a:off x="0" y="1206375"/>
            <a:ext cx="18288000" cy="2438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Team Mission Statement/Value Proposition</a:t>
            </a:r>
            <a:endParaRPr sz="7200"/>
          </a:p>
        </p:txBody>
      </p:sp>
      <p:sp>
        <p:nvSpPr>
          <p:cNvPr id="162" name="Google Shape;162;p16"/>
          <p:cNvSpPr txBox="1"/>
          <p:nvPr/>
        </p:nvSpPr>
        <p:spPr>
          <a:xfrm>
            <a:off x="1737300" y="4958125"/>
            <a:ext cx="14813400" cy="327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4000">
                <a:solidFill>
                  <a:schemeClr val="dk1"/>
                </a:solidFill>
                <a:latin typeface="Overpass"/>
                <a:ea typeface="Overpass"/>
                <a:cs typeface="Overpass"/>
                <a:sym typeface="Overpass"/>
              </a:rPr>
              <a:t>Create an encouraging and immersive language-learning environment for all. </a:t>
            </a:r>
            <a:endParaRPr b="1" sz="4000">
              <a:solidFill>
                <a:schemeClr val="dk1"/>
              </a:solidFill>
              <a:latin typeface="Overpass"/>
              <a:ea typeface="Overpass"/>
              <a:cs typeface="Overpass"/>
              <a:sym typeface="Overpass"/>
            </a:endParaRPr>
          </a:p>
          <a:p>
            <a:pPr indent="0" lvl="0" marL="0" rtl="0" algn="ctr">
              <a:lnSpc>
                <a:spcPct val="115000"/>
              </a:lnSpc>
              <a:spcBef>
                <a:spcPts val="0"/>
              </a:spcBef>
              <a:spcAft>
                <a:spcPts val="0"/>
              </a:spcAft>
              <a:buNone/>
            </a:pPr>
            <a:r>
              <a:t/>
            </a:r>
            <a:endParaRPr sz="3000">
              <a:solidFill>
                <a:schemeClr val="dk1"/>
              </a:solidFill>
              <a:latin typeface="Overpass"/>
              <a:ea typeface="Overpass"/>
              <a:cs typeface="Overpass"/>
              <a:sym typeface="Overpass"/>
            </a:endParaRPr>
          </a:p>
          <a:p>
            <a:pPr indent="0" lvl="0" marL="0" rtl="0" algn="ctr">
              <a:lnSpc>
                <a:spcPct val="115000"/>
              </a:lnSpc>
              <a:spcBef>
                <a:spcPts val="0"/>
              </a:spcBef>
              <a:spcAft>
                <a:spcPts val="0"/>
              </a:spcAft>
              <a:buNone/>
            </a:pPr>
            <a:r>
              <a:t/>
            </a:r>
            <a:endParaRPr sz="3000">
              <a:solidFill>
                <a:schemeClr val="dk1"/>
              </a:solidFill>
              <a:latin typeface="Overpass"/>
              <a:ea typeface="Overpass"/>
              <a:cs typeface="Overpass"/>
              <a:sym typeface="Overpass"/>
            </a:endParaRPr>
          </a:p>
          <a:p>
            <a:pPr indent="0" lvl="0" marL="0" rtl="0" algn="ctr">
              <a:lnSpc>
                <a:spcPct val="115000"/>
              </a:lnSpc>
              <a:spcBef>
                <a:spcPts val="0"/>
              </a:spcBef>
              <a:spcAft>
                <a:spcPts val="0"/>
              </a:spcAft>
              <a:buNone/>
            </a:pPr>
            <a:r>
              <a:t/>
            </a:r>
            <a:endParaRPr sz="4000">
              <a:solidFill>
                <a:schemeClr val="dk1"/>
              </a:solidFill>
              <a:latin typeface="Overpass"/>
              <a:ea typeface="Overpass"/>
              <a:cs typeface="Overpass"/>
              <a:sym typeface="Overpas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166" name="Shape 166"/>
        <p:cNvGrpSpPr/>
        <p:nvPr/>
      </p:nvGrpSpPr>
      <p:grpSpPr>
        <a:xfrm>
          <a:off x="0" y="0"/>
          <a:ext cx="0" cy="0"/>
          <a:chOff x="0" y="0"/>
          <a:chExt cx="0" cy="0"/>
        </a:xfrm>
      </p:grpSpPr>
      <p:pic>
        <p:nvPicPr>
          <p:cNvPr id="167" name="Google Shape;167;p17"/>
          <p:cNvPicPr preferRelativeResize="0"/>
          <p:nvPr/>
        </p:nvPicPr>
        <p:blipFill rotWithShape="1">
          <a:blip r:embed="rId3">
            <a:alphaModFix/>
          </a:blip>
          <a:srcRect b="0" l="0" r="0" t="0"/>
          <a:stretch/>
        </p:blipFill>
        <p:spPr>
          <a:xfrm rot="1012461">
            <a:off x="6757143" y="499975"/>
            <a:ext cx="9508910" cy="9841045"/>
          </a:xfrm>
          <a:prstGeom prst="rect">
            <a:avLst/>
          </a:prstGeom>
          <a:noFill/>
          <a:ln>
            <a:noFill/>
          </a:ln>
        </p:spPr>
      </p:pic>
      <p:grpSp>
        <p:nvGrpSpPr>
          <p:cNvPr id="168" name="Google Shape;168;p17"/>
          <p:cNvGrpSpPr/>
          <p:nvPr/>
        </p:nvGrpSpPr>
        <p:grpSpPr>
          <a:xfrm>
            <a:off x="1028700" y="3179836"/>
            <a:ext cx="5087475" cy="4457684"/>
            <a:chOff x="0" y="-802708"/>
            <a:chExt cx="6783300" cy="5943579"/>
          </a:xfrm>
        </p:grpSpPr>
        <p:sp>
          <p:nvSpPr>
            <p:cNvPr id="169" name="Google Shape;169;p17"/>
            <p:cNvSpPr txBox="1"/>
            <p:nvPr/>
          </p:nvSpPr>
          <p:spPr>
            <a:xfrm>
              <a:off x="0" y="2312771"/>
              <a:ext cx="6783300" cy="2828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6000">
                  <a:solidFill>
                    <a:srgbClr val="FFFAEF"/>
                  </a:solidFill>
                  <a:latin typeface="Overpass"/>
                  <a:ea typeface="Overpass"/>
                  <a:cs typeface="Overpass"/>
                  <a:sym typeface="Overpass"/>
                </a:rPr>
                <a:t>Figma</a:t>
              </a:r>
              <a:endParaRPr sz="6000">
                <a:solidFill>
                  <a:srgbClr val="FFFAEF"/>
                </a:solidFill>
                <a:latin typeface="Overpass"/>
                <a:ea typeface="Overpass"/>
                <a:cs typeface="Overpass"/>
                <a:sym typeface="Overpass"/>
              </a:endParaRPr>
            </a:p>
            <a:p>
              <a:pPr indent="0" lvl="0" marL="0" marR="0" rtl="0" algn="l">
                <a:lnSpc>
                  <a:spcPct val="130000"/>
                </a:lnSpc>
                <a:spcBef>
                  <a:spcPts val="0"/>
                </a:spcBef>
                <a:spcAft>
                  <a:spcPts val="0"/>
                </a:spcAft>
                <a:buNone/>
              </a:pPr>
              <a:r>
                <a:t/>
              </a:r>
              <a:endParaRPr sz="2600">
                <a:solidFill>
                  <a:srgbClr val="FFFAEF"/>
                </a:solidFill>
                <a:latin typeface="Overpass"/>
                <a:ea typeface="Overpass"/>
                <a:cs typeface="Overpass"/>
                <a:sym typeface="Overpass"/>
              </a:endParaRPr>
            </a:p>
            <a:p>
              <a:pPr indent="0" lvl="0" marL="0" marR="0" rtl="0" algn="l">
                <a:lnSpc>
                  <a:spcPct val="130000"/>
                </a:lnSpc>
                <a:spcBef>
                  <a:spcPts val="0"/>
                </a:spcBef>
                <a:spcAft>
                  <a:spcPts val="0"/>
                </a:spcAft>
                <a:buNone/>
              </a:pPr>
              <a:r>
                <a:t/>
              </a:r>
              <a:endParaRPr sz="2600">
                <a:solidFill>
                  <a:srgbClr val="FFFAEF"/>
                </a:solidFill>
                <a:latin typeface="Overpass"/>
                <a:ea typeface="Overpass"/>
                <a:cs typeface="Overpass"/>
                <a:sym typeface="Overpass"/>
              </a:endParaRPr>
            </a:p>
          </p:txBody>
        </p:sp>
        <p:sp>
          <p:nvSpPr>
            <p:cNvPr id="170" name="Google Shape;170;p17"/>
            <p:cNvSpPr txBox="1"/>
            <p:nvPr/>
          </p:nvSpPr>
          <p:spPr>
            <a:xfrm>
              <a:off x="0" y="-802708"/>
              <a:ext cx="67833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600">
                  <a:solidFill>
                    <a:srgbClr val="FFFAEF"/>
                  </a:solidFill>
                  <a:latin typeface="Fredoka One"/>
                  <a:ea typeface="Fredoka One"/>
                  <a:cs typeface="Fredoka One"/>
                  <a:sym typeface="Fredoka One"/>
                </a:rPr>
                <a:t>Interface + Rationale</a:t>
              </a:r>
              <a:endParaRPr sz="4400"/>
            </a:p>
          </p:txBody>
        </p:sp>
      </p:grpSp>
      <p:sp>
        <p:nvSpPr>
          <p:cNvPr id="171" name="Google Shape;171;p17"/>
          <p:cNvSpPr txBox="1"/>
          <p:nvPr/>
        </p:nvSpPr>
        <p:spPr>
          <a:xfrm>
            <a:off x="15320174" y="1000125"/>
            <a:ext cx="1939200" cy="215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t/>
            </a:r>
            <a:endParaRPr/>
          </a:p>
        </p:txBody>
      </p:sp>
      <p:pic>
        <p:nvPicPr>
          <p:cNvPr id="172" name="Google Shape;172;p17"/>
          <p:cNvPicPr preferRelativeResize="0"/>
          <p:nvPr/>
        </p:nvPicPr>
        <p:blipFill rotWithShape="1">
          <a:blip r:embed="rId4">
            <a:alphaModFix/>
          </a:blip>
          <a:srcRect b="18942" l="33592" r="33592" t="18949"/>
          <a:stretch/>
        </p:blipFill>
        <p:spPr>
          <a:xfrm>
            <a:off x="7254600" y="1422775"/>
            <a:ext cx="3778800" cy="3755100"/>
          </a:xfrm>
          <a:prstGeom prst="roundRect">
            <a:avLst>
              <a:gd fmla="val 16667" name="adj"/>
            </a:avLst>
          </a:prstGeom>
          <a:noFill/>
          <a:ln>
            <a:noFill/>
          </a:ln>
          <a:effectLst>
            <a:outerShdw blurRad="85725" rotWithShape="0" algn="bl" dir="5400000" dist="28575">
              <a:srgbClr val="000000">
                <a:alpha val="50000"/>
              </a:srgbClr>
            </a:outerShdw>
          </a:effectLst>
        </p:spPr>
      </p:pic>
      <p:pic>
        <p:nvPicPr>
          <p:cNvPr id="173" name="Google Shape;173;p17"/>
          <p:cNvPicPr preferRelativeResize="0"/>
          <p:nvPr/>
        </p:nvPicPr>
        <p:blipFill>
          <a:blip r:embed="rId5">
            <a:alphaModFix/>
          </a:blip>
          <a:stretch>
            <a:fillRect/>
          </a:stretch>
        </p:blipFill>
        <p:spPr>
          <a:xfrm>
            <a:off x="11681250" y="1422775"/>
            <a:ext cx="3405900" cy="3755100"/>
          </a:xfrm>
          <a:prstGeom prst="roundRect">
            <a:avLst>
              <a:gd fmla="val 16667" name="adj"/>
            </a:avLst>
          </a:prstGeom>
          <a:noFill/>
          <a:ln>
            <a:noFill/>
          </a:ln>
          <a:effectLst>
            <a:outerShdw blurRad="128588" rotWithShape="0" algn="bl" dir="5400000" dist="38100">
              <a:srgbClr val="000000">
                <a:alpha val="67000"/>
              </a:srgbClr>
            </a:outerShdw>
          </a:effectLst>
        </p:spPr>
      </p:pic>
      <p:pic>
        <p:nvPicPr>
          <p:cNvPr id="174" name="Google Shape;174;p17"/>
          <p:cNvPicPr preferRelativeResize="0"/>
          <p:nvPr/>
        </p:nvPicPr>
        <p:blipFill>
          <a:blip r:embed="rId6">
            <a:alphaModFix/>
          </a:blip>
          <a:stretch>
            <a:fillRect/>
          </a:stretch>
        </p:blipFill>
        <p:spPr>
          <a:xfrm>
            <a:off x="7276638" y="5516450"/>
            <a:ext cx="3734700" cy="3755100"/>
          </a:xfrm>
          <a:prstGeom prst="roundRect">
            <a:avLst>
              <a:gd fmla="val 16667" name="adj"/>
            </a:avLst>
          </a:prstGeom>
          <a:noFill/>
          <a:ln>
            <a:noFill/>
          </a:ln>
          <a:effectLst>
            <a:outerShdw blurRad="157163" rotWithShape="0" algn="bl" dir="5400000" dist="38100">
              <a:srgbClr val="000000">
                <a:alpha val="50000"/>
              </a:srgbClr>
            </a:outerShdw>
          </a:effectLst>
        </p:spPr>
      </p:pic>
      <p:pic>
        <p:nvPicPr>
          <p:cNvPr id="175" name="Google Shape;175;p17"/>
          <p:cNvPicPr preferRelativeResize="0"/>
          <p:nvPr/>
        </p:nvPicPr>
        <p:blipFill>
          <a:blip r:embed="rId7">
            <a:alphaModFix/>
          </a:blip>
          <a:stretch>
            <a:fillRect/>
          </a:stretch>
        </p:blipFill>
        <p:spPr>
          <a:xfrm>
            <a:off x="11638650" y="5516450"/>
            <a:ext cx="3491100" cy="3755100"/>
          </a:xfrm>
          <a:prstGeom prst="roundRect">
            <a:avLst>
              <a:gd fmla="val 16667" name="adj"/>
            </a:avLst>
          </a:prstGeom>
          <a:noFill/>
          <a:ln>
            <a:noFill/>
          </a:ln>
          <a:effectLst>
            <a:outerShdw blurRad="185738" rotWithShape="0" algn="bl" dir="5400000" dist="3810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8AAB"/>
        </a:solidFill>
      </p:bgPr>
    </p:bg>
    <p:spTree>
      <p:nvGrpSpPr>
        <p:cNvPr id="179" name="Shape 179"/>
        <p:cNvGrpSpPr/>
        <p:nvPr/>
      </p:nvGrpSpPr>
      <p:grpSpPr>
        <a:xfrm>
          <a:off x="0" y="0"/>
          <a:ext cx="0" cy="0"/>
          <a:chOff x="0" y="0"/>
          <a:chExt cx="0" cy="0"/>
        </a:xfrm>
      </p:grpSpPr>
      <p:pic>
        <p:nvPicPr>
          <p:cNvPr id="180" name="Google Shape;180;p18"/>
          <p:cNvPicPr preferRelativeResize="0"/>
          <p:nvPr/>
        </p:nvPicPr>
        <p:blipFill rotWithShape="1">
          <a:blip r:embed="rId3">
            <a:alphaModFix/>
          </a:blip>
          <a:srcRect b="0" l="0" r="0" t="0"/>
          <a:stretch/>
        </p:blipFill>
        <p:spPr>
          <a:xfrm rot="1012461">
            <a:off x="6757143" y="499975"/>
            <a:ext cx="9508910" cy="9841045"/>
          </a:xfrm>
          <a:prstGeom prst="rect">
            <a:avLst/>
          </a:prstGeom>
          <a:noFill/>
          <a:ln>
            <a:noFill/>
          </a:ln>
        </p:spPr>
      </p:pic>
      <p:grpSp>
        <p:nvGrpSpPr>
          <p:cNvPr id="181" name="Google Shape;181;p18"/>
          <p:cNvGrpSpPr/>
          <p:nvPr/>
        </p:nvGrpSpPr>
        <p:grpSpPr>
          <a:xfrm>
            <a:off x="1028700" y="3091661"/>
            <a:ext cx="5087475" cy="5150884"/>
            <a:chOff x="0" y="-920275"/>
            <a:chExt cx="6783300" cy="6867846"/>
          </a:xfrm>
        </p:grpSpPr>
        <p:sp>
          <p:nvSpPr>
            <p:cNvPr id="182" name="Google Shape;182;p18"/>
            <p:cNvSpPr txBox="1"/>
            <p:nvPr/>
          </p:nvSpPr>
          <p:spPr>
            <a:xfrm>
              <a:off x="0" y="2312771"/>
              <a:ext cx="6783300" cy="363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5100">
                  <a:solidFill>
                    <a:srgbClr val="FFFAEF"/>
                  </a:solidFill>
                  <a:latin typeface="Overpass"/>
                  <a:ea typeface="Overpass"/>
                  <a:cs typeface="Overpass"/>
                  <a:sym typeface="Overpass"/>
                </a:rPr>
                <a:t>Zoom, Notability, Apple Pencil</a:t>
              </a:r>
              <a:endParaRPr sz="5100">
                <a:solidFill>
                  <a:srgbClr val="FFFAEF"/>
                </a:solidFill>
                <a:latin typeface="Overpass"/>
                <a:ea typeface="Overpass"/>
                <a:cs typeface="Overpass"/>
                <a:sym typeface="Overpass"/>
              </a:endParaRPr>
            </a:p>
            <a:p>
              <a:pPr indent="0" lvl="0" marL="0" marR="0" rtl="0" algn="l">
                <a:lnSpc>
                  <a:spcPct val="130000"/>
                </a:lnSpc>
                <a:spcBef>
                  <a:spcPts val="0"/>
                </a:spcBef>
                <a:spcAft>
                  <a:spcPts val="0"/>
                </a:spcAft>
                <a:buNone/>
              </a:pPr>
              <a:r>
                <a:t/>
              </a:r>
              <a:endParaRPr sz="2600">
                <a:solidFill>
                  <a:srgbClr val="FFFAEF"/>
                </a:solidFill>
                <a:latin typeface="Overpass"/>
                <a:ea typeface="Overpass"/>
                <a:cs typeface="Overpass"/>
                <a:sym typeface="Overpass"/>
              </a:endParaRPr>
            </a:p>
            <a:p>
              <a:pPr indent="0" lvl="0" marL="0" marR="0" rtl="0" algn="l">
                <a:lnSpc>
                  <a:spcPct val="130000"/>
                </a:lnSpc>
                <a:spcBef>
                  <a:spcPts val="0"/>
                </a:spcBef>
                <a:spcAft>
                  <a:spcPts val="0"/>
                </a:spcAft>
                <a:buNone/>
              </a:pPr>
              <a:r>
                <a:t/>
              </a:r>
              <a:endParaRPr sz="2600">
                <a:solidFill>
                  <a:srgbClr val="FFFAEF"/>
                </a:solidFill>
                <a:latin typeface="Overpass"/>
                <a:ea typeface="Overpass"/>
                <a:cs typeface="Overpass"/>
                <a:sym typeface="Overpass"/>
              </a:endParaRPr>
            </a:p>
          </p:txBody>
        </p:sp>
        <p:sp>
          <p:nvSpPr>
            <p:cNvPr id="183" name="Google Shape;183;p18"/>
            <p:cNvSpPr txBox="1"/>
            <p:nvPr/>
          </p:nvSpPr>
          <p:spPr>
            <a:xfrm>
              <a:off x="0" y="-920275"/>
              <a:ext cx="67833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600">
                  <a:solidFill>
                    <a:srgbClr val="FFFAEF"/>
                  </a:solidFill>
                  <a:latin typeface="Fredoka One"/>
                  <a:ea typeface="Fredoka One"/>
                  <a:cs typeface="Fredoka One"/>
                  <a:sym typeface="Fredoka One"/>
                </a:rPr>
                <a:t>Honorable Mentions</a:t>
              </a:r>
              <a:endParaRPr sz="4400"/>
            </a:p>
          </p:txBody>
        </p:sp>
      </p:grpSp>
      <p:sp>
        <p:nvSpPr>
          <p:cNvPr id="184" name="Google Shape;184;p18"/>
          <p:cNvSpPr txBox="1"/>
          <p:nvPr/>
        </p:nvSpPr>
        <p:spPr>
          <a:xfrm>
            <a:off x="15320174" y="1000125"/>
            <a:ext cx="1939200" cy="215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t/>
            </a:r>
            <a:endParaRPr/>
          </a:p>
        </p:txBody>
      </p:sp>
      <p:pic>
        <p:nvPicPr>
          <p:cNvPr id="185" name="Google Shape;185;p18"/>
          <p:cNvPicPr preferRelativeResize="0"/>
          <p:nvPr/>
        </p:nvPicPr>
        <p:blipFill rotWithShape="1">
          <a:blip r:embed="rId4">
            <a:alphaModFix/>
          </a:blip>
          <a:srcRect b="29854" l="24355" r="24787" t="0"/>
          <a:stretch/>
        </p:blipFill>
        <p:spPr>
          <a:xfrm>
            <a:off x="7477400" y="854650"/>
            <a:ext cx="3555999" cy="4661800"/>
          </a:xfrm>
          <a:prstGeom prst="rect">
            <a:avLst/>
          </a:prstGeom>
          <a:noFill/>
          <a:ln>
            <a:noFill/>
          </a:ln>
        </p:spPr>
      </p:pic>
      <p:pic>
        <p:nvPicPr>
          <p:cNvPr id="186" name="Google Shape;186;p18"/>
          <p:cNvPicPr preferRelativeResize="0"/>
          <p:nvPr/>
        </p:nvPicPr>
        <p:blipFill>
          <a:blip r:embed="rId5">
            <a:alphaModFix/>
          </a:blip>
          <a:stretch>
            <a:fillRect/>
          </a:stretch>
        </p:blipFill>
        <p:spPr>
          <a:xfrm>
            <a:off x="7864131" y="5516450"/>
            <a:ext cx="7294944" cy="3755100"/>
          </a:xfrm>
          <a:prstGeom prst="rect">
            <a:avLst/>
          </a:prstGeom>
          <a:noFill/>
          <a:ln>
            <a:noFill/>
          </a:ln>
          <a:effectLst>
            <a:outerShdw blurRad="157163" rotWithShape="0" algn="bl" dir="5400000" dist="38100">
              <a:srgbClr val="000000">
                <a:alpha val="50000"/>
              </a:srgbClr>
            </a:outerShdw>
          </a:effectLst>
        </p:spPr>
      </p:pic>
      <p:pic>
        <p:nvPicPr>
          <p:cNvPr id="187" name="Google Shape;187;p18"/>
          <p:cNvPicPr preferRelativeResize="0"/>
          <p:nvPr/>
        </p:nvPicPr>
        <p:blipFill>
          <a:blip r:embed="rId6">
            <a:alphaModFix/>
          </a:blip>
          <a:stretch>
            <a:fillRect/>
          </a:stretch>
        </p:blipFill>
        <p:spPr>
          <a:xfrm>
            <a:off x="11681250" y="1734600"/>
            <a:ext cx="3405900" cy="3388800"/>
          </a:xfrm>
          <a:prstGeom prst="roundRect">
            <a:avLst>
              <a:gd fmla="val 16667" name="adj"/>
            </a:avLst>
          </a:prstGeom>
          <a:noFill/>
          <a:ln>
            <a:noFill/>
          </a:ln>
          <a:effectLst>
            <a:outerShdw blurRad="128588" rotWithShape="0" algn="bl" dir="5400000" dist="38100">
              <a:srgbClr val="000000">
                <a:alpha val="81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191" name="Shape 191"/>
        <p:cNvGrpSpPr/>
        <p:nvPr/>
      </p:nvGrpSpPr>
      <p:grpSpPr>
        <a:xfrm>
          <a:off x="0" y="0"/>
          <a:ext cx="0" cy="0"/>
          <a:chOff x="0" y="0"/>
          <a:chExt cx="0" cy="0"/>
        </a:xfrm>
      </p:grpSpPr>
      <p:grpSp>
        <p:nvGrpSpPr>
          <p:cNvPr id="192" name="Google Shape;192;p19"/>
          <p:cNvGrpSpPr/>
          <p:nvPr/>
        </p:nvGrpSpPr>
        <p:grpSpPr>
          <a:xfrm>
            <a:off x="3067548" y="926159"/>
            <a:ext cx="12290850" cy="1716576"/>
            <a:chOff x="0" y="-408867"/>
            <a:chExt cx="16387800" cy="2288768"/>
          </a:xfrm>
        </p:grpSpPr>
        <p:sp>
          <p:nvSpPr>
            <p:cNvPr id="193" name="Google Shape;193;p19"/>
            <p:cNvSpPr txBox="1"/>
            <p:nvPr/>
          </p:nvSpPr>
          <p:spPr>
            <a:xfrm>
              <a:off x="0" y="-408867"/>
              <a:ext cx="163878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Concept Sketches</a:t>
              </a:r>
              <a:endParaRPr/>
            </a:p>
          </p:txBody>
        </p:sp>
        <p:sp>
          <p:nvSpPr>
            <p:cNvPr id="194" name="Google Shape;194;p19"/>
            <p:cNvSpPr txBox="1"/>
            <p:nvPr/>
          </p:nvSpPr>
          <p:spPr>
            <a:xfrm>
              <a:off x="974478" y="1592501"/>
              <a:ext cx="144390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pic>
        <p:nvPicPr>
          <p:cNvPr id="195" name="Google Shape;195;p19"/>
          <p:cNvPicPr preferRelativeResize="0"/>
          <p:nvPr/>
        </p:nvPicPr>
        <p:blipFill>
          <a:blip r:embed="rId3">
            <a:alphaModFix/>
          </a:blip>
          <a:stretch>
            <a:fillRect/>
          </a:stretch>
        </p:blipFill>
        <p:spPr>
          <a:xfrm>
            <a:off x="0" y="1926050"/>
            <a:ext cx="9043776" cy="8360951"/>
          </a:xfrm>
          <a:prstGeom prst="rect">
            <a:avLst/>
          </a:prstGeom>
          <a:noFill/>
          <a:ln>
            <a:noFill/>
          </a:ln>
        </p:spPr>
      </p:pic>
      <p:pic>
        <p:nvPicPr>
          <p:cNvPr id="196" name="Google Shape;196;p19"/>
          <p:cNvPicPr preferRelativeResize="0"/>
          <p:nvPr/>
        </p:nvPicPr>
        <p:blipFill>
          <a:blip r:embed="rId4">
            <a:alphaModFix/>
          </a:blip>
          <a:stretch>
            <a:fillRect/>
          </a:stretch>
        </p:blipFill>
        <p:spPr>
          <a:xfrm>
            <a:off x="9043775" y="1926062"/>
            <a:ext cx="9244225" cy="3970712"/>
          </a:xfrm>
          <a:prstGeom prst="rect">
            <a:avLst/>
          </a:prstGeom>
          <a:noFill/>
          <a:ln>
            <a:noFill/>
          </a:ln>
        </p:spPr>
      </p:pic>
      <p:sp>
        <p:nvSpPr>
          <p:cNvPr id="197" name="Google Shape;197;p19"/>
          <p:cNvSpPr txBox="1"/>
          <p:nvPr/>
        </p:nvSpPr>
        <p:spPr>
          <a:xfrm>
            <a:off x="9850075" y="7414050"/>
            <a:ext cx="6972900" cy="8466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US" sz="4300">
                <a:solidFill>
                  <a:schemeClr val="dk1"/>
                </a:solidFill>
                <a:latin typeface="Fredoka One"/>
                <a:ea typeface="Fredoka One"/>
                <a:cs typeface="Fredoka One"/>
                <a:sym typeface="Fredoka One"/>
              </a:rPr>
              <a:t>Crazy 8’s Workflows</a:t>
            </a:r>
            <a:endParaRPr sz="2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01" name="Shape 201"/>
        <p:cNvGrpSpPr/>
        <p:nvPr/>
      </p:nvGrpSpPr>
      <p:grpSpPr>
        <a:xfrm>
          <a:off x="0" y="0"/>
          <a:ext cx="0" cy="0"/>
          <a:chOff x="0" y="0"/>
          <a:chExt cx="0" cy="0"/>
        </a:xfrm>
      </p:grpSpPr>
      <p:grpSp>
        <p:nvGrpSpPr>
          <p:cNvPr id="202" name="Google Shape;202;p20"/>
          <p:cNvGrpSpPr/>
          <p:nvPr/>
        </p:nvGrpSpPr>
        <p:grpSpPr>
          <a:xfrm>
            <a:off x="3067598" y="544384"/>
            <a:ext cx="12290850" cy="2098351"/>
            <a:chOff x="67" y="-917900"/>
            <a:chExt cx="16387800" cy="2797801"/>
          </a:xfrm>
        </p:grpSpPr>
        <p:sp>
          <p:nvSpPr>
            <p:cNvPr id="203" name="Google Shape;203;p20"/>
            <p:cNvSpPr txBox="1"/>
            <p:nvPr/>
          </p:nvSpPr>
          <p:spPr>
            <a:xfrm>
              <a:off x="67" y="-917900"/>
              <a:ext cx="163878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Low-Fi Prototype</a:t>
              </a:r>
              <a:endParaRPr/>
            </a:p>
          </p:txBody>
        </p:sp>
        <p:sp>
          <p:nvSpPr>
            <p:cNvPr id="204" name="Google Shape;204;p20"/>
            <p:cNvSpPr txBox="1"/>
            <p:nvPr/>
          </p:nvSpPr>
          <p:spPr>
            <a:xfrm>
              <a:off x="974478" y="1592501"/>
              <a:ext cx="144390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pic>
        <p:nvPicPr>
          <p:cNvPr id="205" name="Google Shape;205;p20"/>
          <p:cNvPicPr preferRelativeResize="0"/>
          <p:nvPr/>
        </p:nvPicPr>
        <p:blipFill>
          <a:blip r:embed="rId3">
            <a:alphaModFix/>
          </a:blip>
          <a:stretch>
            <a:fillRect/>
          </a:stretch>
        </p:blipFill>
        <p:spPr>
          <a:xfrm>
            <a:off x="25" y="1909375"/>
            <a:ext cx="4774390" cy="2665126"/>
          </a:xfrm>
          <a:prstGeom prst="rect">
            <a:avLst/>
          </a:prstGeom>
          <a:noFill/>
          <a:ln>
            <a:noFill/>
          </a:ln>
        </p:spPr>
      </p:pic>
      <p:pic>
        <p:nvPicPr>
          <p:cNvPr id="206" name="Google Shape;206;p20"/>
          <p:cNvPicPr preferRelativeResize="0"/>
          <p:nvPr/>
        </p:nvPicPr>
        <p:blipFill>
          <a:blip r:embed="rId4">
            <a:alphaModFix/>
          </a:blip>
          <a:stretch>
            <a:fillRect/>
          </a:stretch>
        </p:blipFill>
        <p:spPr>
          <a:xfrm>
            <a:off x="0" y="4574500"/>
            <a:ext cx="4774400" cy="2665117"/>
          </a:xfrm>
          <a:prstGeom prst="rect">
            <a:avLst/>
          </a:prstGeom>
          <a:noFill/>
          <a:ln>
            <a:noFill/>
          </a:ln>
        </p:spPr>
      </p:pic>
      <p:pic>
        <p:nvPicPr>
          <p:cNvPr id="207" name="Google Shape;207;p20"/>
          <p:cNvPicPr preferRelativeResize="0"/>
          <p:nvPr/>
        </p:nvPicPr>
        <p:blipFill>
          <a:blip r:embed="rId5">
            <a:alphaModFix/>
          </a:blip>
          <a:stretch>
            <a:fillRect/>
          </a:stretch>
        </p:blipFill>
        <p:spPr>
          <a:xfrm>
            <a:off x="0" y="7159200"/>
            <a:ext cx="4774400" cy="3128274"/>
          </a:xfrm>
          <a:prstGeom prst="rect">
            <a:avLst/>
          </a:prstGeom>
          <a:noFill/>
          <a:ln>
            <a:noFill/>
          </a:ln>
        </p:spPr>
      </p:pic>
      <p:pic>
        <p:nvPicPr>
          <p:cNvPr id="208" name="Google Shape;208;p20"/>
          <p:cNvPicPr preferRelativeResize="0"/>
          <p:nvPr/>
        </p:nvPicPr>
        <p:blipFill>
          <a:blip r:embed="rId6">
            <a:alphaModFix/>
          </a:blip>
          <a:stretch>
            <a:fillRect/>
          </a:stretch>
        </p:blipFill>
        <p:spPr>
          <a:xfrm>
            <a:off x="5185150" y="1914163"/>
            <a:ext cx="4052850" cy="2655544"/>
          </a:xfrm>
          <a:prstGeom prst="rect">
            <a:avLst/>
          </a:prstGeom>
          <a:noFill/>
          <a:ln>
            <a:noFill/>
          </a:ln>
        </p:spPr>
      </p:pic>
      <p:pic>
        <p:nvPicPr>
          <p:cNvPr id="209" name="Google Shape;209;p20"/>
          <p:cNvPicPr preferRelativeResize="0"/>
          <p:nvPr/>
        </p:nvPicPr>
        <p:blipFill>
          <a:blip r:embed="rId7">
            <a:alphaModFix/>
          </a:blip>
          <a:stretch>
            <a:fillRect/>
          </a:stretch>
        </p:blipFill>
        <p:spPr>
          <a:xfrm>
            <a:off x="5185148" y="4769098"/>
            <a:ext cx="4052850" cy="2275934"/>
          </a:xfrm>
          <a:prstGeom prst="rect">
            <a:avLst/>
          </a:prstGeom>
          <a:noFill/>
          <a:ln>
            <a:noFill/>
          </a:ln>
        </p:spPr>
      </p:pic>
      <p:pic>
        <p:nvPicPr>
          <p:cNvPr id="210" name="Google Shape;210;p20"/>
          <p:cNvPicPr preferRelativeResize="0"/>
          <p:nvPr/>
        </p:nvPicPr>
        <p:blipFill>
          <a:blip r:embed="rId8">
            <a:alphaModFix/>
          </a:blip>
          <a:stretch>
            <a:fillRect/>
          </a:stretch>
        </p:blipFill>
        <p:spPr>
          <a:xfrm>
            <a:off x="5185139" y="7411300"/>
            <a:ext cx="4052849" cy="2624068"/>
          </a:xfrm>
          <a:prstGeom prst="rect">
            <a:avLst/>
          </a:prstGeom>
          <a:noFill/>
          <a:ln>
            <a:noFill/>
          </a:ln>
        </p:spPr>
      </p:pic>
      <p:pic>
        <p:nvPicPr>
          <p:cNvPr id="211" name="Google Shape;211;p20"/>
          <p:cNvPicPr preferRelativeResize="0"/>
          <p:nvPr/>
        </p:nvPicPr>
        <p:blipFill>
          <a:blip r:embed="rId9">
            <a:alphaModFix/>
          </a:blip>
          <a:stretch>
            <a:fillRect/>
          </a:stretch>
        </p:blipFill>
        <p:spPr>
          <a:xfrm>
            <a:off x="9835925" y="1929900"/>
            <a:ext cx="4052849" cy="2624074"/>
          </a:xfrm>
          <a:prstGeom prst="rect">
            <a:avLst/>
          </a:prstGeom>
          <a:noFill/>
          <a:ln>
            <a:noFill/>
          </a:ln>
        </p:spPr>
      </p:pic>
      <p:pic>
        <p:nvPicPr>
          <p:cNvPr id="212" name="Google Shape;212;p20"/>
          <p:cNvPicPr preferRelativeResize="0"/>
          <p:nvPr/>
        </p:nvPicPr>
        <p:blipFill>
          <a:blip r:embed="rId10">
            <a:alphaModFix/>
          </a:blip>
          <a:stretch>
            <a:fillRect/>
          </a:stretch>
        </p:blipFill>
        <p:spPr>
          <a:xfrm>
            <a:off x="9870325" y="4682833"/>
            <a:ext cx="3984051" cy="2665116"/>
          </a:xfrm>
          <a:prstGeom prst="rect">
            <a:avLst/>
          </a:prstGeom>
          <a:noFill/>
          <a:ln>
            <a:noFill/>
          </a:ln>
        </p:spPr>
      </p:pic>
      <p:pic>
        <p:nvPicPr>
          <p:cNvPr id="213" name="Google Shape;213;p20"/>
          <p:cNvPicPr preferRelativeResize="0"/>
          <p:nvPr/>
        </p:nvPicPr>
        <p:blipFill>
          <a:blip r:embed="rId11">
            <a:alphaModFix/>
          </a:blip>
          <a:stretch>
            <a:fillRect/>
          </a:stretch>
        </p:blipFill>
        <p:spPr>
          <a:xfrm>
            <a:off x="14303950" y="4617312"/>
            <a:ext cx="3984051" cy="2579504"/>
          </a:xfrm>
          <a:prstGeom prst="rect">
            <a:avLst/>
          </a:prstGeom>
          <a:noFill/>
          <a:ln>
            <a:noFill/>
          </a:ln>
        </p:spPr>
      </p:pic>
      <p:pic>
        <p:nvPicPr>
          <p:cNvPr id="214" name="Google Shape;214;p20"/>
          <p:cNvPicPr preferRelativeResize="0"/>
          <p:nvPr/>
        </p:nvPicPr>
        <p:blipFill>
          <a:blip r:embed="rId12">
            <a:alphaModFix/>
          </a:blip>
          <a:stretch>
            <a:fillRect/>
          </a:stretch>
        </p:blipFill>
        <p:spPr>
          <a:xfrm>
            <a:off x="14303950" y="1952175"/>
            <a:ext cx="3984051" cy="2579531"/>
          </a:xfrm>
          <a:prstGeom prst="rect">
            <a:avLst/>
          </a:prstGeom>
          <a:noFill/>
          <a:ln>
            <a:noFill/>
          </a:ln>
        </p:spPr>
      </p:pic>
      <p:pic>
        <p:nvPicPr>
          <p:cNvPr id="215" name="Google Shape;215;p20"/>
          <p:cNvPicPr preferRelativeResize="0"/>
          <p:nvPr/>
        </p:nvPicPr>
        <p:blipFill>
          <a:blip r:embed="rId13">
            <a:alphaModFix/>
          </a:blip>
          <a:stretch>
            <a:fillRect/>
          </a:stretch>
        </p:blipFill>
        <p:spPr>
          <a:xfrm>
            <a:off x="9713383" y="7411300"/>
            <a:ext cx="4445041" cy="2624074"/>
          </a:xfrm>
          <a:prstGeom prst="rect">
            <a:avLst/>
          </a:prstGeom>
          <a:noFill/>
          <a:ln>
            <a:noFill/>
          </a:ln>
        </p:spPr>
      </p:pic>
      <p:pic>
        <p:nvPicPr>
          <p:cNvPr id="216" name="Google Shape;216;p20"/>
          <p:cNvPicPr preferRelativeResize="0"/>
          <p:nvPr/>
        </p:nvPicPr>
        <p:blipFill>
          <a:blip r:embed="rId14">
            <a:alphaModFix/>
          </a:blip>
          <a:stretch>
            <a:fillRect/>
          </a:stretch>
        </p:blipFill>
        <p:spPr>
          <a:xfrm>
            <a:off x="14269550" y="7395566"/>
            <a:ext cx="4052850" cy="2655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F"/>
        </a:solidFill>
      </p:bgPr>
    </p:bg>
    <p:spTree>
      <p:nvGrpSpPr>
        <p:cNvPr id="220" name="Shape 220"/>
        <p:cNvGrpSpPr/>
        <p:nvPr/>
      </p:nvGrpSpPr>
      <p:grpSpPr>
        <a:xfrm>
          <a:off x="0" y="0"/>
          <a:ext cx="0" cy="0"/>
          <a:chOff x="0" y="0"/>
          <a:chExt cx="0" cy="0"/>
        </a:xfrm>
      </p:grpSpPr>
      <p:grpSp>
        <p:nvGrpSpPr>
          <p:cNvPr id="221" name="Google Shape;221;p21"/>
          <p:cNvGrpSpPr/>
          <p:nvPr/>
        </p:nvGrpSpPr>
        <p:grpSpPr>
          <a:xfrm>
            <a:off x="3067548" y="926159"/>
            <a:ext cx="12290850" cy="1716576"/>
            <a:chOff x="0" y="-408867"/>
            <a:chExt cx="16387800" cy="2288768"/>
          </a:xfrm>
        </p:grpSpPr>
        <p:sp>
          <p:nvSpPr>
            <p:cNvPr id="222" name="Google Shape;222;p21"/>
            <p:cNvSpPr txBox="1"/>
            <p:nvPr/>
          </p:nvSpPr>
          <p:spPr>
            <a:xfrm>
              <a:off x="0" y="-408867"/>
              <a:ext cx="163878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200">
                  <a:latin typeface="Fredoka One"/>
                  <a:ea typeface="Fredoka One"/>
                  <a:cs typeface="Fredoka One"/>
                  <a:sym typeface="Fredoka One"/>
                </a:rPr>
                <a:t>Low-Fi Prototype</a:t>
              </a:r>
              <a:endParaRPr/>
            </a:p>
          </p:txBody>
        </p:sp>
        <p:sp>
          <p:nvSpPr>
            <p:cNvPr id="223" name="Google Shape;223;p21"/>
            <p:cNvSpPr txBox="1"/>
            <p:nvPr/>
          </p:nvSpPr>
          <p:spPr>
            <a:xfrm>
              <a:off x="974478" y="1592501"/>
              <a:ext cx="14439000" cy="28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a:p>
          </p:txBody>
        </p:sp>
      </p:grpSp>
      <p:pic>
        <p:nvPicPr>
          <p:cNvPr id="224" name="Google Shape;224;p21"/>
          <p:cNvPicPr preferRelativeResize="0"/>
          <p:nvPr/>
        </p:nvPicPr>
        <p:blipFill>
          <a:blip r:embed="rId3">
            <a:alphaModFix/>
          </a:blip>
          <a:stretch>
            <a:fillRect/>
          </a:stretch>
        </p:blipFill>
        <p:spPr>
          <a:xfrm>
            <a:off x="210825" y="2076375"/>
            <a:ext cx="4411075" cy="2436016"/>
          </a:xfrm>
          <a:prstGeom prst="rect">
            <a:avLst/>
          </a:prstGeom>
          <a:noFill/>
          <a:ln>
            <a:noFill/>
          </a:ln>
        </p:spPr>
      </p:pic>
      <p:pic>
        <p:nvPicPr>
          <p:cNvPr id="225" name="Google Shape;225;p21"/>
          <p:cNvPicPr preferRelativeResize="0"/>
          <p:nvPr/>
        </p:nvPicPr>
        <p:blipFill>
          <a:blip r:embed="rId4">
            <a:alphaModFix/>
          </a:blip>
          <a:stretch>
            <a:fillRect/>
          </a:stretch>
        </p:blipFill>
        <p:spPr>
          <a:xfrm>
            <a:off x="210825" y="4580552"/>
            <a:ext cx="4411075" cy="2435999"/>
          </a:xfrm>
          <a:prstGeom prst="rect">
            <a:avLst/>
          </a:prstGeom>
          <a:noFill/>
          <a:ln>
            <a:noFill/>
          </a:ln>
        </p:spPr>
      </p:pic>
      <p:pic>
        <p:nvPicPr>
          <p:cNvPr id="226" name="Google Shape;226;p21"/>
          <p:cNvPicPr preferRelativeResize="0"/>
          <p:nvPr/>
        </p:nvPicPr>
        <p:blipFill>
          <a:blip r:embed="rId5">
            <a:alphaModFix/>
          </a:blip>
          <a:stretch>
            <a:fillRect/>
          </a:stretch>
        </p:blipFill>
        <p:spPr>
          <a:xfrm>
            <a:off x="13717725" y="7016551"/>
            <a:ext cx="4411076" cy="3065175"/>
          </a:xfrm>
          <a:prstGeom prst="rect">
            <a:avLst/>
          </a:prstGeom>
          <a:noFill/>
          <a:ln>
            <a:noFill/>
          </a:ln>
        </p:spPr>
      </p:pic>
      <p:pic>
        <p:nvPicPr>
          <p:cNvPr id="227" name="Google Shape;227;p21"/>
          <p:cNvPicPr preferRelativeResize="0"/>
          <p:nvPr/>
        </p:nvPicPr>
        <p:blipFill>
          <a:blip r:embed="rId6">
            <a:alphaModFix/>
          </a:blip>
          <a:stretch>
            <a:fillRect/>
          </a:stretch>
        </p:blipFill>
        <p:spPr>
          <a:xfrm>
            <a:off x="13717725" y="4085378"/>
            <a:ext cx="4411076" cy="2846519"/>
          </a:xfrm>
          <a:prstGeom prst="rect">
            <a:avLst/>
          </a:prstGeom>
          <a:noFill/>
          <a:ln>
            <a:noFill/>
          </a:ln>
        </p:spPr>
      </p:pic>
      <p:pic>
        <p:nvPicPr>
          <p:cNvPr id="228" name="Google Shape;228;p21"/>
          <p:cNvPicPr preferRelativeResize="0"/>
          <p:nvPr/>
        </p:nvPicPr>
        <p:blipFill>
          <a:blip r:embed="rId7">
            <a:alphaModFix/>
          </a:blip>
          <a:stretch>
            <a:fillRect/>
          </a:stretch>
        </p:blipFill>
        <p:spPr>
          <a:xfrm>
            <a:off x="13717725" y="1380375"/>
            <a:ext cx="4411075" cy="2620360"/>
          </a:xfrm>
          <a:prstGeom prst="rect">
            <a:avLst/>
          </a:prstGeom>
          <a:noFill/>
          <a:ln>
            <a:noFill/>
          </a:ln>
        </p:spPr>
      </p:pic>
      <p:pic>
        <p:nvPicPr>
          <p:cNvPr id="229" name="Google Shape;229;p21"/>
          <p:cNvPicPr preferRelativeResize="0"/>
          <p:nvPr/>
        </p:nvPicPr>
        <p:blipFill>
          <a:blip r:embed="rId8">
            <a:alphaModFix/>
          </a:blip>
          <a:stretch>
            <a:fillRect/>
          </a:stretch>
        </p:blipFill>
        <p:spPr>
          <a:xfrm>
            <a:off x="9215425" y="6014925"/>
            <a:ext cx="4332050" cy="2433700"/>
          </a:xfrm>
          <a:prstGeom prst="rect">
            <a:avLst/>
          </a:prstGeom>
          <a:noFill/>
          <a:ln>
            <a:noFill/>
          </a:ln>
        </p:spPr>
      </p:pic>
      <p:pic>
        <p:nvPicPr>
          <p:cNvPr id="230" name="Google Shape;230;p21"/>
          <p:cNvPicPr preferRelativeResize="0"/>
          <p:nvPr/>
        </p:nvPicPr>
        <p:blipFill>
          <a:blip r:embed="rId9">
            <a:alphaModFix/>
          </a:blip>
          <a:stretch>
            <a:fillRect/>
          </a:stretch>
        </p:blipFill>
        <p:spPr>
          <a:xfrm>
            <a:off x="9215425" y="3414925"/>
            <a:ext cx="4332049" cy="2436025"/>
          </a:xfrm>
          <a:prstGeom prst="rect">
            <a:avLst/>
          </a:prstGeom>
          <a:noFill/>
          <a:ln>
            <a:noFill/>
          </a:ln>
        </p:spPr>
      </p:pic>
      <p:pic>
        <p:nvPicPr>
          <p:cNvPr id="231" name="Google Shape;231;p21"/>
          <p:cNvPicPr preferRelativeResize="0"/>
          <p:nvPr/>
        </p:nvPicPr>
        <p:blipFill>
          <a:blip r:embed="rId10">
            <a:alphaModFix/>
          </a:blip>
          <a:stretch>
            <a:fillRect/>
          </a:stretch>
        </p:blipFill>
        <p:spPr>
          <a:xfrm>
            <a:off x="4713125" y="5978862"/>
            <a:ext cx="4411075" cy="2505822"/>
          </a:xfrm>
          <a:prstGeom prst="rect">
            <a:avLst/>
          </a:prstGeom>
          <a:noFill/>
          <a:ln>
            <a:noFill/>
          </a:ln>
        </p:spPr>
      </p:pic>
      <p:pic>
        <p:nvPicPr>
          <p:cNvPr id="232" name="Google Shape;232;p21"/>
          <p:cNvPicPr preferRelativeResize="0"/>
          <p:nvPr/>
        </p:nvPicPr>
        <p:blipFill>
          <a:blip r:embed="rId11">
            <a:alphaModFix/>
          </a:blip>
          <a:stretch>
            <a:fillRect/>
          </a:stretch>
        </p:blipFill>
        <p:spPr>
          <a:xfrm>
            <a:off x="4713125" y="3429000"/>
            <a:ext cx="4411075" cy="2407878"/>
          </a:xfrm>
          <a:prstGeom prst="rect">
            <a:avLst/>
          </a:prstGeom>
          <a:noFill/>
          <a:ln>
            <a:noFill/>
          </a:ln>
        </p:spPr>
      </p:pic>
      <p:pic>
        <p:nvPicPr>
          <p:cNvPr id="233" name="Google Shape;233;p21"/>
          <p:cNvPicPr preferRelativeResize="0"/>
          <p:nvPr/>
        </p:nvPicPr>
        <p:blipFill>
          <a:blip r:embed="rId12">
            <a:alphaModFix/>
          </a:blip>
          <a:stretch>
            <a:fillRect/>
          </a:stretch>
        </p:blipFill>
        <p:spPr>
          <a:xfrm>
            <a:off x="210825" y="7084700"/>
            <a:ext cx="4411075" cy="24281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